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9" r:id="rId3"/>
    <p:sldMasterId id="2147483691" r:id="rId4"/>
    <p:sldMasterId id="2147483706" r:id="rId5"/>
  </p:sldMasterIdLst>
  <p:notesMasterIdLst>
    <p:notesMasterId r:id="rId109"/>
  </p:notesMasterIdLst>
  <p:sldIdLst>
    <p:sldId id="256" r:id="rId6"/>
    <p:sldId id="280" r:id="rId7"/>
    <p:sldId id="287" r:id="rId8"/>
    <p:sldId id="286" r:id="rId9"/>
    <p:sldId id="281" r:id="rId10"/>
    <p:sldId id="288" r:id="rId11"/>
    <p:sldId id="385" r:id="rId12"/>
    <p:sldId id="387" r:id="rId13"/>
    <p:sldId id="388" r:id="rId14"/>
    <p:sldId id="389" r:id="rId15"/>
    <p:sldId id="362" r:id="rId16"/>
    <p:sldId id="305" r:id="rId17"/>
    <p:sldId id="413" r:id="rId18"/>
    <p:sldId id="392" r:id="rId19"/>
    <p:sldId id="393" r:id="rId20"/>
    <p:sldId id="394" r:id="rId21"/>
    <p:sldId id="395" r:id="rId22"/>
    <p:sldId id="396" r:id="rId23"/>
    <p:sldId id="397" r:id="rId24"/>
    <p:sldId id="398" r:id="rId25"/>
    <p:sldId id="399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407" r:id="rId34"/>
    <p:sldId id="408" r:id="rId35"/>
    <p:sldId id="409" r:id="rId36"/>
    <p:sldId id="410" r:id="rId37"/>
    <p:sldId id="411" r:id="rId38"/>
    <p:sldId id="414" r:id="rId39"/>
    <p:sldId id="304" r:id="rId40"/>
    <p:sldId id="295" r:id="rId41"/>
    <p:sldId id="292" r:id="rId42"/>
    <p:sldId id="293" r:id="rId43"/>
    <p:sldId id="294" r:id="rId44"/>
    <p:sldId id="284" r:id="rId45"/>
    <p:sldId id="296" r:id="rId46"/>
    <p:sldId id="306" r:id="rId47"/>
    <p:sldId id="290" r:id="rId48"/>
    <p:sldId id="297" r:id="rId49"/>
    <p:sldId id="299" r:id="rId50"/>
    <p:sldId id="300" r:id="rId51"/>
    <p:sldId id="301" r:id="rId52"/>
    <p:sldId id="308" r:id="rId53"/>
    <p:sldId id="364" r:id="rId54"/>
    <p:sldId id="363" r:id="rId55"/>
    <p:sldId id="302" r:id="rId56"/>
    <p:sldId id="285" r:id="rId57"/>
    <p:sldId id="303" r:id="rId58"/>
    <p:sldId id="257" r:id="rId59"/>
    <p:sldId id="307" r:id="rId60"/>
    <p:sldId id="342" r:id="rId61"/>
    <p:sldId id="343" r:id="rId62"/>
    <p:sldId id="344" r:id="rId63"/>
    <p:sldId id="348" r:id="rId64"/>
    <p:sldId id="384" r:id="rId65"/>
    <p:sldId id="309" r:id="rId66"/>
    <p:sldId id="349" r:id="rId67"/>
    <p:sldId id="310" r:id="rId68"/>
    <p:sldId id="311" r:id="rId69"/>
    <p:sldId id="346" r:id="rId70"/>
    <p:sldId id="312" r:id="rId71"/>
    <p:sldId id="313" r:id="rId72"/>
    <p:sldId id="314" r:id="rId73"/>
    <p:sldId id="315" r:id="rId74"/>
    <p:sldId id="317" r:id="rId75"/>
    <p:sldId id="318" r:id="rId76"/>
    <p:sldId id="319" r:id="rId77"/>
    <p:sldId id="320" r:id="rId78"/>
    <p:sldId id="321" r:id="rId79"/>
    <p:sldId id="322" r:id="rId80"/>
    <p:sldId id="323" r:id="rId81"/>
    <p:sldId id="412" r:id="rId82"/>
    <p:sldId id="328" r:id="rId83"/>
    <p:sldId id="329" r:id="rId84"/>
    <p:sldId id="330" r:id="rId85"/>
    <p:sldId id="331" r:id="rId86"/>
    <p:sldId id="332" r:id="rId87"/>
    <p:sldId id="333" r:id="rId88"/>
    <p:sldId id="334" r:id="rId89"/>
    <p:sldId id="335" r:id="rId90"/>
    <p:sldId id="336" r:id="rId91"/>
    <p:sldId id="337" r:id="rId92"/>
    <p:sldId id="338" r:id="rId93"/>
    <p:sldId id="339" r:id="rId94"/>
    <p:sldId id="340" r:id="rId95"/>
    <p:sldId id="324" r:id="rId96"/>
    <p:sldId id="325" r:id="rId97"/>
    <p:sldId id="354" r:id="rId98"/>
    <p:sldId id="360" r:id="rId99"/>
    <p:sldId id="359" r:id="rId100"/>
    <p:sldId id="358" r:id="rId101"/>
    <p:sldId id="356" r:id="rId102"/>
    <p:sldId id="357" r:id="rId103"/>
    <p:sldId id="361" r:id="rId104"/>
    <p:sldId id="350" r:id="rId105"/>
    <p:sldId id="415" r:id="rId106"/>
    <p:sldId id="416" r:id="rId107"/>
    <p:sldId id="390" r:id="rId10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2">
          <p15:clr>
            <a:srgbClr val="A4A3A4"/>
          </p15:clr>
        </p15:guide>
        <p15:guide id="2" pos="3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4" y="36"/>
      </p:cViewPr>
      <p:guideLst>
        <p:guide orient="horz" pos="2102"/>
        <p:guide pos="38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theme" Target="theme/theme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tableStyles" Target="tableStyle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presProps" Target="pres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#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#2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#4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#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#3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9A916E-BD89-41A0-85E9-3196E03BAA91}" type="doc">
      <dgm:prSet loTypeId="urn:microsoft.com/office/officeart/2005/8/layout/gear1#1" loCatId="cycle" qsTypeId="urn:microsoft.com/office/officeart/2005/8/quickstyle/simple1#4" qsCatId="simple" csTypeId="urn:microsoft.com/office/officeart/2005/8/colors/colorful5#1" csCatId="colorful" phldr="1"/>
      <dgm:spPr/>
    </dgm:pt>
    <dgm:pt modelId="{FD9200A8-BB08-472A-A715-AF806AD5797B}">
      <dgm:prSet phldrT="[文本]"/>
      <dgm:spPr/>
      <dgm:t>
        <a:bodyPr/>
        <a:lstStyle/>
        <a:p>
          <a:r>
            <a:rPr lang="zh-CN" altLang="en-US" dirty="0" smtClean="0"/>
            <a:t>阅读</a:t>
          </a:r>
          <a:endParaRPr lang="en-US" altLang="zh-CN" dirty="0" smtClean="0"/>
        </a:p>
        <a:p>
          <a:r>
            <a:rPr lang="zh-CN" altLang="en-US" dirty="0" smtClean="0"/>
            <a:t>积累</a:t>
          </a:r>
          <a:endParaRPr lang="zh-CN" altLang="en-US" dirty="0"/>
        </a:p>
      </dgm:t>
    </dgm:pt>
    <dgm:pt modelId="{E8E1E15E-5396-4AA2-BDF0-B94D2DF53A26}" type="parTrans" cxnId="{B49C9238-98EF-4124-ABC5-3AAD7F9C811C}">
      <dgm:prSet/>
      <dgm:spPr/>
      <dgm:t>
        <a:bodyPr/>
        <a:lstStyle/>
        <a:p>
          <a:endParaRPr lang="zh-CN" altLang="en-US"/>
        </a:p>
      </dgm:t>
    </dgm:pt>
    <dgm:pt modelId="{8306501E-71C2-4B42-AF93-E6BCC6E2FD00}" type="sibTrans" cxnId="{B49C9238-98EF-4124-ABC5-3AAD7F9C811C}">
      <dgm:prSet/>
      <dgm:spPr/>
      <dgm:t>
        <a:bodyPr/>
        <a:lstStyle/>
        <a:p>
          <a:endParaRPr lang="zh-CN" altLang="en-US"/>
        </a:p>
      </dgm:t>
    </dgm:pt>
    <dgm:pt modelId="{47175C80-7E9C-426D-82B7-06883BF423F6}">
      <dgm:prSet phldrT="[文本]" custT="1"/>
      <dgm:spPr/>
      <dgm:t>
        <a:bodyPr/>
        <a:lstStyle/>
        <a:p>
          <a:r>
            <a:rPr lang="zh-CN" altLang="en-US" sz="2800" dirty="0" smtClean="0"/>
            <a:t>技能</a:t>
          </a:r>
          <a:endParaRPr lang="zh-CN" altLang="en-US" sz="2800" dirty="0"/>
        </a:p>
      </dgm:t>
    </dgm:pt>
    <dgm:pt modelId="{D07A6813-7058-4E1D-B8EE-60A9CD4B0C5A}" type="parTrans" cxnId="{E9F15568-26A4-4BB7-83A8-8E4FF1CC120C}">
      <dgm:prSet/>
      <dgm:spPr/>
      <dgm:t>
        <a:bodyPr/>
        <a:lstStyle/>
        <a:p>
          <a:endParaRPr lang="zh-CN" altLang="en-US"/>
        </a:p>
      </dgm:t>
    </dgm:pt>
    <dgm:pt modelId="{2DD0E219-96D0-41B0-8F6C-BA409BCC06FC}" type="sibTrans" cxnId="{E9F15568-26A4-4BB7-83A8-8E4FF1CC120C}">
      <dgm:prSet/>
      <dgm:spPr/>
      <dgm:t>
        <a:bodyPr/>
        <a:lstStyle/>
        <a:p>
          <a:endParaRPr lang="zh-CN" altLang="en-US"/>
        </a:p>
      </dgm:t>
    </dgm:pt>
    <dgm:pt modelId="{A97E95E5-7FFD-403B-B2D4-B0E265B905E7}">
      <dgm:prSet phldrT="[文本]"/>
      <dgm:spPr/>
      <dgm:t>
        <a:bodyPr/>
        <a:lstStyle/>
        <a:p>
          <a:r>
            <a:rPr lang="zh-CN" altLang="en-US" dirty="0" smtClean="0"/>
            <a:t>兴趣</a:t>
          </a:r>
          <a:endParaRPr lang="zh-CN" altLang="en-US" dirty="0"/>
        </a:p>
      </dgm:t>
    </dgm:pt>
    <dgm:pt modelId="{1DB54178-07E1-4731-AC64-FB66D8F25B8C}" type="parTrans" cxnId="{10EB4A84-6A54-46C0-AF49-225A4EF4FA98}">
      <dgm:prSet/>
      <dgm:spPr/>
      <dgm:t>
        <a:bodyPr/>
        <a:lstStyle/>
        <a:p>
          <a:endParaRPr lang="zh-CN" altLang="en-US"/>
        </a:p>
      </dgm:t>
    </dgm:pt>
    <dgm:pt modelId="{A174527B-CD58-45D7-B876-1ACCE1C52E6F}" type="sibTrans" cxnId="{10EB4A84-6A54-46C0-AF49-225A4EF4FA98}">
      <dgm:prSet/>
      <dgm:spPr/>
      <dgm:t>
        <a:bodyPr/>
        <a:lstStyle/>
        <a:p>
          <a:endParaRPr lang="zh-CN" altLang="en-US"/>
        </a:p>
      </dgm:t>
    </dgm:pt>
    <dgm:pt modelId="{65D9C730-FBC9-40E1-A327-3D3F88C6D427}" type="pres">
      <dgm:prSet presAssocID="{AA9A916E-BD89-41A0-85E9-3196E03BAA9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7AF8A2F-567B-4C1C-BC7F-9E6854B9AA07}" type="pres">
      <dgm:prSet presAssocID="{FD9200A8-BB08-472A-A715-AF806AD5797B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45DFAE0-0AC1-4131-8038-57CF0E439B10}" type="pres">
      <dgm:prSet presAssocID="{FD9200A8-BB08-472A-A715-AF806AD5797B}" presName="gear1srcNode" presStyleLbl="node1" presStyleIdx="0" presStyleCnt="3"/>
      <dgm:spPr/>
      <dgm:t>
        <a:bodyPr/>
        <a:lstStyle/>
        <a:p>
          <a:endParaRPr lang="zh-CN" altLang="en-US"/>
        </a:p>
      </dgm:t>
    </dgm:pt>
    <dgm:pt modelId="{C36DAE03-5307-4CE4-A957-71F8302C070E}" type="pres">
      <dgm:prSet presAssocID="{FD9200A8-BB08-472A-A715-AF806AD5797B}" presName="gear1dstNode" presStyleLbl="node1" presStyleIdx="0" presStyleCnt="3"/>
      <dgm:spPr/>
      <dgm:t>
        <a:bodyPr/>
        <a:lstStyle/>
        <a:p>
          <a:endParaRPr lang="zh-CN" altLang="en-US"/>
        </a:p>
      </dgm:t>
    </dgm:pt>
    <dgm:pt modelId="{74540877-B0EC-4971-AC74-F0AB72198104}" type="pres">
      <dgm:prSet presAssocID="{47175C80-7E9C-426D-82B7-06883BF423F6}" presName="gear2" presStyleLbl="node1" presStyleIdx="1" presStyleCnt="3" custScaleX="126504" custScaleY="12355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B05084-9095-4A56-BCE8-3E54B1BD0D46}" type="pres">
      <dgm:prSet presAssocID="{47175C80-7E9C-426D-82B7-06883BF423F6}" presName="gear2srcNode" presStyleLbl="node1" presStyleIdx="1" presStyleCnt="3"/>
      <dgm:spPr/>
      <dgm:t>
        <a:bodyPr/>
        <a:lstStyle/>
        <a:p>
          <a:endParaRPr lang="zh-CN" altLang="en-US"/>
        </a:p>
      </dgm:t>
    </dgm:pt>
    <dgm:pt modelId="{47DFB53C-A00E-4084-8099-BECE55F3D0E3}" type="pres">
      <dgm:prSet presAssocID="{47175C80-7E9C-426D-82B7-06883BF423F6}" presName="gear2dstNode" presStyleLbl="node1" presStyleIdx="1" presStyleCnt="3"/>
      <dgm:spPr/>
      <dgm:t>
        <a:bodyPr/>
        <a:lstStyle/>
        <a:p>
          <a:endParaRPr lang="zh-CN" altLang="en-US"/>
        </a:p>
      </dgm:t>
    </dgm:pt>
    <dgm:pt modelId="{340A5CAB-06F1-4E27-9694-E55EE3DCDB22}" type="pres">
      <dgm:prSet presAssocID="{A97E95E5-7FFD-403B-B2D4-B0E265B905E7}" presName="gear3" presStyleLbl="node1" presStyleIdx="2" presStyleCnt="3"/>
      <dgm:spPr/>
      <dgm:t>
        <a:bodyPr/>
        <a:lstStyle/>
        <a:p>
          <a:endParaRPr lang="zh-CN" altLang="en-US"/>
        </a:p>
      </dgm:t>
    </dgm:pt>
    <dgm:pt modelId="{AD1DB64B-3298-4E99-8812-F75BFDBCF4EE}" type="pres">
      <dgm:prSet presAssocID="{A97E95E5-7FFD-403B-B2D4-B0E265B905E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255AF5E-87BF-4793-AD90-76477640FB84}" type="pres">
      <dgm:prSet presAssocID="{A97E95E5-7FFD-403B-B2D4-B0E265B905E7}" presName="gear3srcNode" presStyleLbl="node1" presStyleIdx="2" presStyleCnt="3"/>
      <dgm:spPr/>
      <dgm:t>
        <a:bodyPr/>
        <a:lstStyle/>
        <a:p>
          <a:endParaRPr lang="zh-CN" altLang="en-US"/>
        </a:p>
      </dgm:t>
    </dgm:pt>
    <dgm:pt modelId="{15E40174-E4FA-42EA-8B70-8A9268EB3D6D}" type="pres">
      <dgm:prSet presAssocID="{A97E95E5-7FFD-403B-B2D4-B0E265B905E7}" presName="gear3dstNode" presStyleLbl="node1" presStyleIdx="2" presStyleCnt="3"/>
      <dgm:spPr/>
      <dgm:t>
        <a:bodyPr/>
        <a:lstStyle/>
        <a:p>
          <a:endParaRPr lang="zh-CN" altLang="en-US"/>
        </a:p>
      </dgm:t>
    </dgm:pt>
    <dgm:pt modelId="{05400134-BE98-4668-9619-8241FA9D1BE2}" type="pres">
      <dgm:prSet presAssocID="{8306501E-71C2-4B42-AF93-E6BCC6E2FD00}" presName="connector1" presStyleLbl="sibTrans2D1" presStyleIdx="0" presStyleCnt="3"/>
      <dgm:spPr/>
      <dgm:t>
        <a:bodyPr/>
        <a:lstStyle/>
        <a:p>
          <a:endParaRPr lang="zh-CN" altLang="en-US"/>
        </a:p>
      </dgm:t>
    </dgm:pt>
    <dgm:pt modelId="{1E0527CD-3D49-4356-8C43-CF99FF324F9D}" type="pres">
      <dgm:prSet presAssocID="{2DD0E219-96D0-41B0-8F6C-BA409BCC06FC}" presName="connector2" presStyleLbl="sibTrans2D1" presStyleIdx="1" presStyleCnt="3"/>
      <dgm:spPr/>
      <dgm:t>
        <a:bodyPr/>
        <a:lstStyle/>
        <a:p>
          <a:endParaRPr lang="zh-CN" altLang="en-US"/>
        </a:p>
      </dgm:t>
    </dgm:pt>
    <dgm:pt modelId="{453D5A59-4264-4202-BD13-2CC4C646CB47}" type="pres">
      <dgm:prSet presAssocID="{A174527B-CD58-45D7-B876-1ACCE1C52E6F}" presName="connector3" presStyleLbl="sibTrans2D1" presStyleIdx="2" presStyleCnt="3"/>
      <dgm:spPr/>
      <dgm:t>
        <a:bodyPr/>
        <a:lstStyle/>
        <a:p>
          <a:endParaRPr lang="zh-CN" altLang="en-US"/>
        </a:p>
      </dgm:t>
    </dgm:pt>
  </dgm:ptLst>
  <dgm:cxnLst>
    <dgm:cxn modelId="{E173952F-0ED4-42A1-8075-FF639D9B5B99}" type="presOf" srcId="{A174527B-CD58-45D7-B876-1ACCE1C52E6F}" destId="{453D5A59-4264-4202-BD13-2CC4C646CB47}" srcOrd="0" destOrd="0" presId="urn:microsoft.com/office/officeart/2005/8/layout/gear1#1"/>
    <dgm:cxn modelId="{D0257BAD-2B66-4431-A442-6418D5D67E14}" type="presOf" srcId="{A97E95E5-7FFD-403B-B2D4-B0E265B905E7}" destId="{340A5CAB-06F1-4E27-9694-E55EE3DCDB22}" srcOrd="0" destOrd="0" presId="urn:microsoft.com/office/officeart/2005/8/layout/gear1#1"/>
    <dgm:cxn modelId="{55101591-232F-4DC4-84DA-92EE7C276D86}" type="presOf" srcId="{AA9A916E-BD89-41A0-85E9-3196E03BAA91}" destId="{65D9C730-FBC9-40E1-A327-3D3F88C6D427}" srcOrd="0" destOrd="0" presId="urn:microsoft.com/office/officeart/2005/8/layout/gear1#1"/>
    <dgm:cxn modelId="{7D2EF1E7-871E-4629-AB3D-4AECA416ECAA}" type="presOf" srcId="{47175C80-7E9C-426D-82B7-06883BF423F6}" destId="{47DFB53C-A00E-4084-8099-BECE55F3D0E3}" srcOrd="2" destOrd="0" presId="urn:microsoft.com/office/officeart/2005/8/layout/gear1#1"/>
    <dgm:cxn modelId="{32A4EB8B-2B1D-4FB0-ADB2-D5436733A35E}" type="presOf" srcId="{FD9200A8-BB08-472A-A715-AF806AD5797B}" destId="{57AF8A2F-567B-4C1C-BC7F-9E6854B9AA07}" srcOrd="0" destOrd="0" presId="urn:microsoft.com/office/officeart/2005/8/layout/gear1#1"/>
    <dgm:cxn modelId="{FACCE798-5A69-4A14-8274-E465859DD110}" type="presOf" srcId="{8306501E-71C2-4B42-AF93-E6BCC6E2FD00}" destId="{05400134-BE98-4668-9619-8241FA9D1BE2}" srcOrd="0" destOrd="0" presId="urn:microsoft.com/office/officeart/2005/8/layout/gear1#1"/>
    <dgm:cxn modelId="{66D0B25F-5AA5-4C77-BEF2-4D834A6D583D}" type="presOf" srcId="{2DD0E219-96D0-41B0-8F6C-BA409BCC06FC}" destId="{1E0527CD-3D49-4356-8C43-CF99FF324F9D}" srcOrd="0" destOrd="0" presId="urn:microsoft.com/office/officeart/2005/8/layout/gear1#1"/>
    <dgm:cxn modelId="{900A1C97-A26B-4CEB-B264-65DE532F2339}" type="presOf" srcId="{FD9200A8-BB08-472A-A715-AF806AD5797B}" destId="{145DFAE0-0AC1-4131-8038-57CF0E439B10}" srcOrd="1" destOrd="0" presId="urn:microsoft.com/office/officeart/2005/8/layout/gear1#1"/>
    <dgm:cxn modelId="{0DAA9FE8-4805-4717-BC3F-CAD8A3288F8D}" type="presOf" srcId="{A97E95E5-7FFD-403B-B2D4-B0E265B905E7}" destId="{AD1DB64B-3298-4E99-8812-F75BFDBCF4EE}" srcOrd="1" destOrd="0" presId="urn:microsoft.com/office/officeart/2005/8/layout/gear1#1"/>
    <dgm:cxn modelId="{16C0A63F-D919-4D2D-9FF6-72DA4F464A51}" type="presOf" srcId="{A97E95E5-7FFD-403B-B2D4-B0E265B905E7}" destId="{15E40174-E4FA-42EA-8B70-8A9268EB3D6D}" srcOrd="3" destOrd="0" presId="urn:microsoft.com/office/officeart/2005/8/layout/gear1#1"/>
    <dgm:cxn modelId="{10EB4A84-6A54-46C0-AF49-225A4EF4FA98}" srcId="{AA9A916E-BD89-41A0-85E9-3196E03BAA91}" destId="{A97E95E5-7FFD-403B-B2D4-B0E265B905E7}" srcOrd="2" destOrd="0" parTransId="{1DB54178-07E1-4731-AC64-FB66D8F25B8C}" sibTransId="{A174527B-CD58-45D7-B876-1ACCE1C52E6F}"/>
    <dgm:cxn modelId="{E9F15568-26A4-4BB7-83A8-8E4FF1CC120C}" srcId="{AA9A916E-BD89-41A0-85E9-3196E03BAA91}" destId="{47175C80-7E9C-426D-82B7-06883BF423F6}" srcOrd="1" destOrd="0" parTransId="{D07A6813-7058-4E1D-B8EE-60A9CD4B0C5A}" sibTransId="{2DD0E219-96D0-41B0-8F6C-BA409BCC06FC}"/>
    <dgm:cxn modelId="{B49C9238-98EF-4124-ABC5-3AAD7F9C811C}" srcId="{AA9A916E-BD89-41A0-85E9-3196E03BAA91}" destId="{FD9200A8-BB08-472A-A715-AF806AD5797B}" srcOrd="0" destOrd="0" parTransId="{E8E1E15E-5396-4AA2-BDF0-B94D2DF53A26}" sibTransId="{8306501E-71C2-4B42-AF93-E6BCC6E2FD00}"/>
    <dgm:cxn modelId="{E08E0690-6A9E-4727-BB6D-62A0BC277B42}" type="presOf" srcId="{A97E95E5-7FFD-403B-B2D4-B0E265B905E7}" destId="{F255AF5E-87BF-4793-AD90-76477640FB84}" srcOrd="2" destOrd="0" presId="urn:microsoft.com/office/officeart/2005/8/layout/gear1#1"/>
    <dgm:cxn modelId="{B0F54B61-7BF1-4862-90A4-F5D51B093563}" type="presOf" srcId="{47175C80-7E9C-426D-82B7-06883BF423F6}" destId="{8CB05084-9095-4A56-BCE8-3E54B1BD0D46}" srcOrd="1" destOrd="0" presId="urn:microsoft.com/office/officeart/2005/8/layout/gear1#1"/>
    <dgm:cxn modelId="{B75C5208-EECB-4A70-91A9-203BD223AAE5}" type="presOf" srcId="{47175C80-7E9C-426D-82B7-06883BF423F6}" destId="{74540877-B0EC-4971-AC74-F0AB72198104}" srcOrd="0" destOrd="0" presId="urn:microsoft.com/office/officeart/2005/8/layout/gear1#1"/>
    <dgm:cxn modelId="{9637AECF-9EA8-4A19-AB49-ED8AC1292B1A}" type="presOf" srcId="{FD9200A8-BB08-472A-A715-AF806AD5797B}" destId="{C36DAE03-5307-4CE4-A957-71F8302C070E}" srcOrd="2" destOrd="0" presId="urn:microsoft.com/office/officeart/2005/8/layout/gear1#1"/>
    <dgm:cxn modelId="{A823F3EB-5BC7-427D-902B-C564E1CC9F04}" type="presParOf" srcId="{65D9C730-FBC9-40E1-A327-3D3F88C6D427}" destId="{57AF8A2F-567B-4C1C-BC7F-9E6854B9AA07}" srcOrd="0" destOrd="0" presId="urn:microsoft.com/office/officeart/2005/8/layout/gear1#1"/>
    <dgm:cxn modelId="{DFD8992A-9A33-472C-9730-923BA4DDD6F2}" type="presParOf" srcId="{65D9C730-FBC9-40E1-A327-3D3F88C6D427}" destId="{145DFAE0-0AC1-4131-8038-57CF0E439B10}" srcOrd="1" destOrd="0" presId="urn:microsoft.com/office/officeart/2005/8/layout/gear1#1"/>
    <dgm:cxn modelId="{58C83CC5-F5CD-434A-8385-F5ED60C2666F}" type="presParOf" srcId="{65D9C730-FBC9-40E1-A327-3D3F88C6D427}" destId="{C36DAE03-5307-4CE4-A957-71F8302C070E}" srcOrd="2" destOrd="0" presId="urn:microsoft.com/office/officeart/2005/8/layout/gear1#1"/>
    <dgm:cxn modelId="{589D0B81-BB72-4981-A1CC-6B23A5CFDE68}" type="presParOf" srcId="{65D9C730-FBC9-40E1-A327-3D3F88C6D427}" destId="{74540877-B0EC-4971-AC74-F0AB72198104}" srcOrd="3" destOrd="0" presId="urn:microsoft.com/office/officeart/2005/8/layout/gear1#1"/>
    <dgm:cxn modelId="{9169CB00-6F76-4754-BC2E-DA86D2919F8E}" type="presParOf" srcId="{65D9C730-FBC9-40E1-A327-3D3F88C6D427}" destId="{8CB05084-9095-4A56-BCE8-3E54B1BD0D46}" srcOrd="4" destOrd="0" presId="urn:microsoft.com/office/officeart/2005/8/layout/gear1#1"/>
    <dgm:cxn modelId="{7A2D439C-F892-4FCC-945F-244500DE2351}" type="presParOf" srcId="{65D9C730-FBC9-40E1-A327-3D3F88C6D427}" destId="{47DFB53C-A00E-4084-8099-BECE55F3D0E3}" srcOrd="5" destOrd="0" presId="urn:microsoft.com/office/officeart/2005/8/layout/gear1#1"/>
    <dgm:cxn modelId="{F48A6A0F-B124-4A8E-954C-34C2B3BB2A7A}" type="presParOf" srcId="{65D9C730-FBC9-40E1-A327-3D3F88C6D427}" destId="{340A5CAB-06F1-4E27-9694-E55EE3DCDB22}" srcOrd="6" destOrd="0" presId="urn:microsoft.com/office/officeart/2005/8/layout/gear1#1"/>
    <dgm:cxn modelId="{8D79402C-2940-4967-B65D-5237D53298D4}" type="presParOf" srcId="{65D9C730-FBC9-40E1-A327-3D3F88C6D427}" destId="{AD1DB64B-3298-4E99-8812-F75BFDBCF4EE}" srcOrd="7" destOrd="0" presId="urn:microsoft.com/office/officeart/2005/8/layout/gear1#1"/>
    <dgm:cxn modelId="{891398EB-2FFE-4D64-BF58-393D0E9791AB}" type="presParOf" srcId="{65D9C730-FBC9-40E1-A327-3D3F88C6D427}" destId="{F255AF5E-87BF-4793-AD90-76477640FB84}" srcOrd="8" destOrd="0" presId="urn:microsoft.com/office/officeart/2005/8/layout/gear1#1"/>
    <dgm:cxn modelId="{87594B78-B134-404E-BD52-253B7BFAB82A}" type="presParOf" srcId="{65D9C730-FBC9-40E1-A327-3D3F88C6D427}" destId="{15E40174-E4FA-42EA-8B70-8A9268EB3D6D}" srcOrd="9" destOrd="0" presId="urn:microsoft.com/office/officeart/2005/8/layout/gear1#1"/>
    <dgm:cxn modelId="{0F575603-6373-4CD8-9ABB-5159F3A7ED3F}" type="presParOf" srcId="{65D9C730-FBC9-40E1-A327-3D3F88C6D427}" destId="{05400134-BE98-4668-9619-8241FA9D1BE2}" srcOrd="10" destOrd="0" presId="urn:microsoft.com/office/officeart/2005/8/layout/gear1#1"/>
    <dgm:cxn modelId="{052E80CF-41BE-42E6-A08E-BF25F3C1D9E7}" type="presParOf" srcId="{65D9C730-FBC9-40E1-A327-3D3F88C6D427}" destId="{1E0527CD-3D49-4356-8C43-CF99FF324F9D}" srcOrd="11" destOrd="0" presId="urn:microsoft.com/office/officeart/2005/8/layout/gear1#1"/>
    <dgm:cxn modelId="{CBC8FEF0-8087-4ACB-858B-CC78E9804634}" type="presParOf" srcId="{65D9C730-FBC9-40E1-A327-3D3F88C6D427}" destId="{453D5A59-4264-4202-BD13-2CC4C646CB47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EBC657-BFBA-4180-82F1-4B80DF339E9B}" type="doc">
      <dgm:prSet loTypeId="urn:microsoft.com/office/officeart/2005/8/layout/arrow6#1" loCatId="relationship" qsTypeId="urn:microsoft.com/office/officeart/2005/8/quickstyle/simple1#5" qsCatId="simple" csTypeId="urn:microsoft.com/office/officeart/2005/8/colors/accent2_1#1" csCatId="accent2" phldr="1"/>
      <dgm:spPr/>
      <dgm:t>
        <a:bodyPr/>
        <a:lstStyle/>
        <a:p>
          <a:endParaRPr lang="zh-CN" altLang="en-US"/>
        </a:p>
      </dgm:t>
    </dgm:pt>
    <dgm:pt modelId="{06ACAC90-2C39-49F1-BA38-358B25F95CA0}">
      <dgm:prSet phldrT="[文本]" custT="1"/>
      <dgm:spPr/>
      <dgm:t>
        <a:bodyPr/>
        <a:lstStyle/>
        <a:p>
          <a:r>
            <a:rPr lang="zh-CN" altLang="en-US" sz="4000" dirty="0" smtClean="0"/>
            <a:t>法式操练</a:t>
          </a:r>
          <a:endParaRPr lang="zh-CN" altLang="en-US" sz="4000" dirty="0"/>
        </a:p>
      </dgm:t>
    </dgm:pt>
    <dgm:pt modelId="{C2099F81-9B26-42AB-B24C-8AA7E245C95A}" type="parTrans" cxnId="{1A82AB4B-4C91-4C80-8A76-3A6CE9EDB742}">
      <dgm:prSet/>
      <dgm:spPr/>
      <dgm:t>
        <a:bodyPr/>
        <a:lstStyle/>
        <a:p>
          <a:endParaRPr lang="zh-CN" altLang="en-US" sz="1600"/>
        </a:p>
      </dgm:t>
    </dgm:pt>
    <dgm:pt modelId="{742918C9-1A64-4F56-A7AC-60350139298C}" type="sibTrans" cxnId="{1A82AB4B-4C91-4C80-8A76-3A6CE9EDB742}">
      <dgm:prSet/>
      <dgm:spPr/>
      <dgm:t>
        <a:bodyPr/>
        <a:lstStyle/>
        <a:p>
          <a:endParaRPr lang="zh-CN" altLang="en-US" sz="1600"/>
        </a:p>
      </dgm:t>
    </dgm:pt>
    <dgm:pt modelId="{59702DE1-6C3D-48D7-861D-35CD7B0BA15B}">
      <dgm:prSet phldrT="[文本]" custT="1"/>
      <dgm:spPr/>
      <dgm:t>
        <a:bodyPr/>
        <a:lstStyle/>
        <a:p>
          <a:r>
            <a:rPr lang="zh-CN" altLang="en-US" sz="4000" dirty="0" smtClean="0"/>
            <a:t>兴趣主导</a:t>
          </a:r>
          <a:endParaRPr lang="zh-CN" altLang="en-US" sz="4000" dirty="0"/>
        </a:p>
      </dgm:t>
    </dgm:pt>
    <dgm:pt modelId="{E4E67F0C-98EB-47ED-89EE-9E49CBDA80A2}" type="parTrans" cxnId="{64E8C48F-1CCF-4E1C-8635-87E5DC324CB0}">
      <dgm:prSet/>
      <dgm:spPr/>
      <dgm:t>
        <a:bodyPr/>
        <a:lstStyle/>
        <a:p>
          <a:endParaRPr lang="zh-CN" altLang="en-US" sz="1600"/>
        </a:p>
      </dgm:t>
    </dgm:pt>
    <dgm:pt modelId="{A0547CD3-49C2-4B48-A69C-057A230B2B37}" type="sibTrans" cxnId="{64E8C48F-1CCF-4E1C-8635-87E5DC324CB0}">
      <dgm:prSet/>
      <dgm:spPr/>
      <dgm:t>
        <a:bodyPr/>
        <a:lstStyle/>
        <a:p>
          <a:endParaRPr lang="zh-CN" altLang="en-US" sz="1600"/>
        </a:p>
      </dgm:t>
    </dgm:pt>
    <dgm:pt modelId="{E4617981-9555-4D13-A554-44F920EED85C}" type="pres">
      <dgm:prSet presAssocID="{7EEBC657-BFBA-4180-82F1-4B80DF339E9B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EF8D5C1-A6E7-4C5F-AC38-CD7FC7D7C66C}" type="pres">
      <dgm:prSet presAssocID="{7EEBC657-BFBA-4180-82F1-4B80DF339E9B}" presName="ribbon" presStyleLbl="node1" presStyleIdx="0" presStyleCnt="1"/>
      <dgm:spPr/>
    </dgm:pt>
    <dgm:pt modelId="{3398EA21-F89E-485D-8CE8-0D1B488EB8C2}" type="pres">
      <dgm:prSet presAssocID="{7EEBC657-BFBA-4180-82F1-4B80DF339E9B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3ED3D2B-57FD-48E1-B85C-8121A4EF76B0}" type="pres">
      <dgm:prSet presAssocID="{7EEBC657-BFBA-4180-82F1-4B80DF339E9B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4E8C48F-1CCF-4E1C-8635-87E5DC324CB0}" srcId="{7EEBC657-BFBA-4180-82F1-4B80DF339E9B}" destId="{59702DE1-6C3D-48D7-861D-35CD7B0BA15B}" srcOrd="1" destOrd="0" parTransId="{E4E67F0C-98EB-47ED-89EE-9E49CBDA80A2}" sibTransId="{A0547CD3-49C2-4B48-A69C-057A230B2B37}"/>
    <dgm:cxn modelId="{51E00972-15DC-4E9B-90BE-436E29EBE2A8}" type="presOf" srcId="{06ACAC90-2C39-49F1-BA38-358B25F95CA0}" destId="{3398EA21-F89E-485D-8CE8-0D1B488EB8C2}" srcOrd="0" destOrd="0" presId="urn:microsoft.com/office/officeart/2005/8/layout/arrow6#1"/>
    <dgm:cxn modelId="{5CAE6EB1-E2DF-459A-94DF-0F8D1AC22EA2}" type="presOf" srcId="{7EEBC657-BFBA-4180-82F1-4B80DF339E9B}" destId="{E4617981-9555-4D13-A554-44F920EED85C}" srcOrd="0" destOrd="0" presId="urn:microsoft.com/office/officeart/2005/8/layout/arrow6#1"/>
    <dgm:cxn modelId="{C506422E-212F-4C88-8723-07EED83EECEB}" type="presOf" srcId="{59702DE1-6C3D-48D7-861D-35CD7B0BA15B}" destId="{73ED3D2B-57FD-48E1-B85C-8121A4EF76B0}" srcOrd="0" destOrd="0" presId="urn:microsoft.com/office/officeart/2005/8/layout/arrow6#1"/>
    <dgm:cxn modelId="{1A82AB4B-4C91-4C80-8A76-3A6CE9EDB742}" srcId="{7EEBC657-BFBA-4180-82F1-4B80DF339E9B}" destId="{06ACAC90-2C39-49F1-BA38-358B25F95CA0}" srcOrd="0" destOrd="0" parTransId="{C2099F81-9B26-42AB-B24C-8AA7E245C95A}" sibTransId="{742918C9-1A64-4F56-A7AC-60350139298C}"/>
    <dgm:cxn modelId="{55E17246-3791-44DF-870C-CC289E8CC95B}" type="presParOf" srcId="{E4617981-9555-4D13-A554-44F920EED85C}" destId="{4EF8D5C1-A6E7-4C5F-AC38-CD7FC7D7C66C}" srcOrd="0" destOrd="0" presId="urn:microsoft.com/office/officeart/2005/8/layout/arrow6#1"/>
    <dgm:cxn modelId="{C8CBD1F4-660A-4938-949A-6213356E1B92}" type="presParOf" srcId="{E4617981-9555-4D13-A554-44F920EED85C}" destId="{3398EA21-F89E-485D-8CE8-0D1B488EB8C2}" srcOrd="1" destOrd="0" presId="urn:microsoft.com/office/officeart/2005/8/layout/arrow6#1"/>
    <dgm:cxn modelId="{9732A651-60A1-4301-A3E9-63D5F654B9DA}" type="presParOf" srcId="{E4617981-9555-4D13-A554-44F920EED85C}" destId="{73ED3D2B-57FD-48E1-B85C-8121A4EF76B0}" srcOrd="2" destOrd="0" presId="urn:microsoft.com/office/officeart/2005/8/layout/arrow6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9A916E-BD89-41A0-85E9-3196E03BAA91}" type="doc">
      <dgm:prSet loTypeId="urn:microsoft.com/office/officeart/2005/8/layout/gear1#2" loCatId="cycle" qsTypeId="urn:microsoft.com/office/officeart/2005/8/quickstyle/simple1#6" qsCatId="simple" csTypeId="urn:microsoft.com/office/officeart/2005/8/colors/colorful5#2" csCatId="colorful" phldr="1"/>
      <dgm:spPr/>
    </dgm:pt>
    <dgm:pt modelId="{FD9200A8-BB08-472A-A715-AF806AD5797B}">
      <dgm:prSet phldrT="[文本]"/>
      <dgm:spPr/>
      <dgm:t>
        <a:bodyPr/>
        <a:lstStyle/>
        <a:p>
          <a:r>
            <a:rPr lang="zh-CN" altLang="en-US" dirty="0" smtClean="0"/>
            <a:t>阅读</a:t>
          </a:r>
          <a:endParaRPr lang="en-US" altLang="zh-CN" dirty="0" smtClean="0"/>
        </a:p>
        <a:p>
          <a:r>
            <a:rPr lang="zh-CN" altLang="en-US" dirty="0" smtClean="0"/>
            <a:t>积累</a:t>
          </a:r>
          <a:endParaRPr lang="zh-CN" altLang="en-US" dirty="0"/>
        </a:p>
      </dgm:t>
    </dgm:pt>
    <dgm:pt modelId="{E8E1E15E-5396-4AA2-BDF0-B94D2DF53A26}" type="parTrans" cxnId="{B49C9238-98EF-4124-ABC5-3AAD7F9C811C}">
      <dgm:prSet/>
      <dgm:spPr/>
      <dgm:t>
        <a:bodyPr/>
        <a:lstStyle/>
        <a:p>
          <a:endParaRPr lang="zh-CN" altLang="en-US"/>
        </a:p>
      </dgm:t>
    </dgm:pt>
    <dgm:pt modelId="{8306501E-71C2-4B42-AF93-E6BCC6E2FD00}" type="sibTrans" cxnId="{B49C9238-98EF-4124-ABC5-3AAD7F9C811C}">
      <dgm:prSet/>
      <dgm:spPr/>
      <dgm:t>
        <a:bodyPr/>
        <a:lstStyle/>
        <a:p>
          <a:endParaRPr lang="zh-CN" altLang="en-US"/>
        </a:p>
      </dgm:t>
    </dgm:pt>
    <dgm:pt modelId="{47175C80-7E9C-426D-82B7-06883BF423F6}">
      <dgm:prSet phldrT="[文本]" custT="1"/>
      <dgm:spPr/>
      <dgm:t>
        <a:bodyPr/>
        <a:lstStyle/>
        <a:p>
          <a:r>
            <a:rPr lang="zh-CN" altLang="en-US" sz="2800" dirty="0" smtClean="0"/>
            <a:t>技能</a:t>
          </a:r>
          <a:endParaRPr lang="zh-CN" altLang="en-US" sz="2800" dirty="0"/>
        </a:p>
      </dgm:t>
    </dgm:pt>
    <dgm:pt modelId="{D07A6813-7058-4E1D-B8EE-60A9CD4B0C5A}" type="parTrans" cxnId="{E9F15568-26A4-4BB7-83A8-8E4FF1CC120C}">
      <dgm:prSet/>
      <dgm:spPr/>
      <dgm:t>
        <a:bodyPr/>
        <a:lstStyle/>
        <a:p>
          <a:endParaRPr lang="zh-CN" altLang="en-US"/>
        </a:p>
      </dgm:t>
    </dgm:pt>
    <dgm:pt modelId="{2DD0E219-96D0-41B0-8F6C-BA409BCC06FC}" type="sibTrans" cxnId="{E9F15568-26A4-4BB7-83A8-8E4FF1CC120C}">
      <dgm:prSet/>
      <dgm:spPr/>
      <dgm:t>
        <a:bodyPr/>
        <a:lstStyle/>
        <a:p>
          <a:endParaRPr lang="zh-CN" altLang="en-US"/>
        </a:p>
      </dgm:t>
    </dgm:pt>
    <dgm:pt modelId="{A97E95E5-7FFD-403B-B2D4-B0E265B905E7}">
      <dgm:prSet phldrT="[文本]"/>
      <dgm:spPr/>
      <dgm:t>
        <a:bodyPr/>
        <a:lstStyle/>
        <a:p>
          <a:r>
            <a:rPr lang="zh-CN" altLang="en-US" dirty="0" smtClean="0"/>
            <a:t>兴趣</a:t>
          </a:r>
          <a:endParaRPr lang="zh-CN" altLang="en-US" dirty="0"/>
        </a:p>
      </dgm:t>
    </dgm:pt>
    <dgm:pt modelId="{1DB54178-07E1-4731-AC64-FB66D8F25B8C}" type="parTrans" cxnId="{10EB4A84-6A54-46C0-AF49-225A4EF4FA98}">
      <dgm:prSet/>
      <dgm:spPr/>
      <dgm:t>
        <a:bodyPr/>
        <a:lstStyle/>
        <a:p>
          <a:endParaRPr lang="zh-CN" altLang="en-US"/>
        </a:p>
      </dgm:t>
    </dgm:pt>
    <dgm:pt modelId="{A174527B-CD58-45D7-B876-1ACCE1C52E6F}" type="sibTrans" cxnId="{10EB4A84-6A54-46C0-AF49-225A4EF4FA98}">
      <dgm:prSet/>
      <dgm:spPr/>
      <dgm:t>
        <a:bodyPr/>
        <a:lstStyle/>
        <a:p>
          <a:endParaRPr lang="zh-CN" altLang="en-US"/>
        </a:p>
      </dgm:t>
    </dgm:pt>
    <dgm:pt modelId="{65D9C730-FBC9-40E1-A327-3D3F88C6D427}" type="pres">
      <dgm:prSet presAssocID="{AA9A916E-BD89-41A0-85E9-3196E03BAA9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7AF8A2F-567B-4C1C-BC7F-9E6854B9AA07}" type="pres">
      <dgm:prSet presAssocID="{FD9200A8-BB08-472A-A715-AF806AD5797B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45DFAE0-0AC1-4131-8038-57CF0E439B10}" type="pres">
      <dgm:prSet presAssocID="{FD9200A8-BB08-472A-A715-AF806AD5797B}" presName="gear1srcNode" presStyleLbl="node1" presStyleIdx="0" presStyleCnt="3"/>
      <dgm:spPr/>
      <dgm:t>
        <a:bodyPr/>
        <a:lstStyle/>
        <a:p>
          <a:endParaRPr lang="zh-CN" altLang="en-US"/>
        </a:p>
      </dgm:t>
    </dgm:pt>
    <dgm:pt modelId="{C36DAE03-5307-4CE4-A957-71F8302C070E}" type="pres">
      <dgm:prSet presAssocID="{FD9200A8-BB08-472A-A715-AF806AD5797B}" presName="gear1dstNode" presStyleLbl="node1" presStyleIdx="0" presStyleCnt="3"/>
      <dgm:spPr/>
      <dgm:t>
        <a:bodyPr/>
        <a:lstStyle/>
        <a:p>
          <a:endParaRPr lang="zh-CN" altLang="en-US"/>
        </a:p>
      </dgm:t>
    </dgm:pt>
    <dgm:pt modelId="{74540877-B0EC-4971-AC74-F0AB72198104}" type="pres">
      <dgm:prSet presAssocID="{47175C80-7E9C-426D-82B7-06883BF423F6}" presName="gear2" presStyleLbl="node1" presStyleIdx="1" presStyleCnt="3" custScaleX="126504" custScaleY="12355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B05084-9095-4A56-BCE8-3E54B1BD0D46}" type="pres">
      <dgm:prSet presAssocID="{47175C80-7E9C-426D-82B7-06883BF423F6}" presName="gear2srcNode" presStyleLbl="node1" presStyleIdx="1" presStyleCnt="3"/>
      <dgm:spPr/>
      <dgm:t>
        <a:bodyPr/>
        <a:lstStyle/>
        <a:p>
          <a:endParaRPr lang="zh-CN" altLang="en-US"/>
        </a:p>
      </dgm:t>
    </dgm:pt>
    <dgm:pt modelId="{47DFB53C-A00E-4084-8099-BECE55F3D0E3}" type="pres">
      <dgm:prSet presAssocID="{47175C80-7E9C-426D-82B7-06883BF423F6}" presName="gear2dstNode" presStyleLbl="node1" presStyleIdx="1" presStyleCnt="3"/>
      <dgm:spPr/>
      <dgm:t>
        <a:bodyPr/>
        <a:lstStyle/>
        <a:p>
          <a:endParaRPr lang="zh-CN" altLang="en-US"/>
        </a:p>
      </dgm:t>
    </dgm:pt>
    <dgm:pt modelId="{340A5CAB-06F1-4E27-9694-E55EE3DCDB22}" type="pres">
      <dgm:prSet presAssocID="{A97E95E5-7FFD-403B-B2D4-B0E265B905E7}" presName="gear3" presStyleLbl="node1" presStyleIdx="2" presStyleCnt="3"/>
      <dgm:spPr/>
      <dgm:t>
        <a:bodyPr/>
        <a:lstStyle/>
        <a:p>
          <a:endParaRPr lang="zh-CN" altLang="en-US"/>
        </a:p>
      </dgm:t>
    </dgm:pt>
    <dgm:pt modelId="{AD1DB64B-3298-4E99-8812-F75BFDBCF4EE}" type="pres">
      <dgm:prSet presAssocID="{A97E95E5-7FFD-403B-B2D4-B0E265B905E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255AF5E-87BF-4793-AD90-76477640FB84}" type="pres">
      <dgm:prSet presAssocID="{A97E95E5-7FFD-403B-B2D4-B0E265B905E7}" presName="gear3srcNode" presStyleLbl="node1" presStyleIdx="2" presStyleCnt="3"/>
      <dgm:spPr/>
      <dgm:t>
        <a:bodyPr/>
        <a:lstStyle/>
        <a:p>
          <a:endParaRPr lang="zh-CN" altLang="en-US"/>
        </a:p>
      </dgm:t>
    </dgm:pt>
    <dgm:pt modelId="{15E40174-E4FA-42EA-8B70-8A9268EB3D6D}" type="pres">
      <dgm:prSet presAssocID="{A97E95E5-7FFD-403B-B2D4-B0E265B905E7}" presName="gear3dstNode" presStyleLbl="node1" presStyleIdx="2" presStyleCnt="3"/>
      <dgm:spPr/>
      <dgm:t>
        <a:bodyPr/>
        <a:lstStyle/>
        <a:p>
          <a:endParaRPr lang="zh-CN" altLang="en-US"/>
        </a:p>
      </dgm:t>
    </dgm:pt>
    <dgm:pt modelId="{05400134-BE98-4668-9619-8241FA9D1BE2}" type="pres">
      <dgm:prSet presAssocID="{8306501E-71C2-4B42-AF93-E6BCC6E2FD00}" presName="connector1" presStyleLbl="sibTrans2D1" presStyleIdx="0" presStyleCnt="3"/>
      <dgm:spPr/>
      <dgm:t>
        <a:bodyPr/>
        <a:lstStyle/>
        <a:p>
          <a:endParaRPr lang="zh-CN" altLang="en-US"/>
        </a:p>
      </dgm:t>
    </dgm:pt>
    <dgm:pt modelId="{1E0527CD-3D49-4356-8C43-CF99FF324F9D}" type="pres">
      <dgm:prSet presAssocID="{2DD0E219-96D0-41B0-8F6C-BA409BCC06FC}" presName="connector2" presStyleLbl="sibTrans2D1" presStyleIdx="1" presStyleCnt="3"/>
      <dgm:spPr/>
      <dgm:t>
        <a:bodyPr/>
        <a:lstStyle/>
        <a:p>
          <a:endParaRPr lang="zh-CN" altLang="en-US"/>
        </a:p>
      </dgm:t>
    </dgm:pt>
    <dgm:pt modelId="{453D5A59-4264-4202-BD13-2CC4C646CB47}" type="pres">
      <dgm:prSet presAssocID="{A174527B-CD58-45D7-B876-1ACCE1C52E6F}" presName="connector3" presStyleLbl="sibTrans2D1" presStyleIdx="2" presStyleCnt="3"/>
      <dgm:spPr/>
      <dgm:t>
        <a:bodyPr/>
        <a:lstStyle/>
        <a:p>
          <a:endParaRPr lang="zh-CN" altLang="en-US"/>
        </a:p>
      </dgm:t>
    </dgm:pt>
  </dgm:ptLst>
  <dgm:cxnLst>
    <dgm:cxn modelId="{E288DB6F-2B9D-4C93-A9E5-C9FCB139207D}" type="presOf" srcId="{47175C80-7E9C-426D-82B7-06883BF423F6}" destId="{47DFB53C-A00E-4084-8099-BECE55F3D0E3}" srcOrd="2" destOrd="0" presId="urn:microsoft.com/office/officeart/2005/8/layout/gear1#2"/>
    <dgm:cxn modelId="{D6EBC029-A1EA-4536-9D13-BFE3106BFBE4}" type="presOf" srcId="{A97E95E5-7FFD-403B-B2D4-B0E265B905E7}" destId="{340A5CAB-06F1-4E27-9694-E55EE3DCDB22}" srcOrd="0" destOrd="0" presId="urn:microsoft.com/office/officeart/2005/8/layout/gear1#2"/>
    <dgm:cxn modelId="{D381156A-B2FE-4F44-B543-970A3638E915}" type="presOf" srcId="{A174527B-CD58-45D7-B876-1ACCE1C52E6F}" destId="{453D5A59-4264-4202-BD13-2CC4C646CB47}" srcOrd="0" destOrd="0" presId="urn:microsoft.com/office/officeart/2005/8/layout/gear1#2"/>
    <dgm:cxn modelId="{322B84A3-A2E2-4D2C-AF5E-C5AB6C503003}" type="presOf" srcId="{47175C80-7E9C-426D-82B7-06883BF423F6}" destId="{8CB05084-9095-4A56-BCE8-3E54B1BD0D46}" srcOrd="1" destOrd="0" presId="urn:microsoft.com/office/officeart/2005/8/layout/gear1#2"/>
    <dgm:cxn modelId="{983EA1E9-149B-49A1-A6E1-E206B52EAF64}" type="presOf" srcId="{FD9200A8-BB08-472A-A715-AF806AD5797B}" destId="{C36DAE03-5307-4CE4-A957-71F8302C070E}" srcOrd="2" destOrd="0" presId="urn:microsoft.com/office/officeart/2005/8/layout/gear1#2"/>
    <dgm:cxn modelId="{494AF316-1C25-4D8B-A9A4-63A2C3FBBED1}" type="presOf" srcId="{AA9A916E-BD89-41A0-85E9-3196E03BAA91}" destId="{65D9C730-FBC9-40E1-A327-3D3F88C6D427}" srcOrd="0" destOrd="0" presId="urn:microsoft.com/office/officeart/2005/8/layout/gear1#2"/>
    <dgm:cxn modelId="{10EB4A84-6A54-46C0-AF49-225A4EF4FA98}" srcId="{AA9A916E-BD89-41A0-85E9-3196E03BAA91}" destId="{A97E95E5-7FFD-403B-B2D4-B0E265B905E7}" srcOrd="2" destOrd="0" parTransId="{1DB54178-07E1-4731-AC64-FB66D8F25B8C}" sibTransId="{A174527B-CD58-45D7-B876-1ACCE1C52E6F}"/>
    <dgm:cxn modelId="{E9F15568-26A4-4BB7-83A8-8E4FF1CC120C}" srcId="{AA9A916E-BD89-41A0-85E9-3196E03BAA91}" destId="{47175C80-7E9C-426D-82B7-06883BF423F6}" srcOrd="1" destOrd="0" parTransId="{D07A6813-7058-4E1D-B8EE-60A9CD4B0C5A}" sibTransId="{2DD0E219-96D0-41B0-8F6C-BA409BCC06FC}"/>
    <dgm:cxn modelId="{A997ABFD-6DB1-48F9-8F37-34A1A8E355D5}" type="presOf" srcId="{8306501E-71C2-4B42-AF93-E6BCC6E2FD00}" destId="{05400134-BE98-4668-9619-8241FA9D1BE2}" srcOrd="0" destOrd="0" presId="urn:microsoft.com/office/officeart/2005/8/layout/gear1#2"/>
    <dgm:cxn modelId="{B49C9238-98EF-4124-ABC5-3AAD7F9C811C}" srcId="{AA9A916E-BD89-41A0-85E9-3196E03BAA91}" destId="{FD9200A8-BB08-472A-A715-AF806AD5797B}" srcOrd="0" destOrd="0" parTransId="{E8E1E15E-5396-4AA2-BDF0-B94D2DF53A26}" sibTransId="{8306501E-71C2-4B42-AF93-E6BCC6E2FD00}"/>
    <dgm:cxn modelId="{8CA554B4-51B9-4CCE-8126-AE6919A3899C}" type="presOf" srcId="{47175C80-7E9C-426D-82B7-06883BF423F6}" destId="{74540877-B0EC-4971-AC74-F0AB72198104}" srcOrd="0" destOrd="0" presId="urn:microsoft.com/office/officeart/2005/8/layout/gear1#2"/>
    <dgm:cxn modelId="{B69D61BB-70AD-4FFB-8CFF-202F6ADF4ED2}" type="presOf" srcId="{A97E95E5-7FFD-403B-B2D4-B0E265B905E7}" destId="{F255AF5E-87BF-4793-AD90-76477640FB84}" srcOrd="2" destOrd="0" presId="urn:microsoft.com/office/officeart/2005/8/layout/gear1#2"/>
    <dgm:cxn modelId="{46A8D4FC-565F-4B19-8908-0531AE8B5CD5}" type="presOf" srcId="{A97E95E5-7FFD-403B-B2D4-B0E265B905E7}" destId="{15E40174-E4FA-42EA-8B70-8A9268EB3D6D}" srcOrd="3" destOrd="0" presId="urn:microsoft.com/office/officeart/2005/8/layout/gear1#2"/>
    <dgm:cxn modelId="{4FCD945C-7070-4147-801A-DFEB808EA309}" type="presOf" srcId="{A97E95E5-7FFD-403B-B2D4-B0E265B905E7}" destId="{AD1DB64B-3298-4E99-8812-F75BFDBCF4EE}" srcOrd="1" destOrd="0" presId="urn:microsoft.com/office/officeart/2005/8/layout/gear1#2"/>
    <dgm:cxn modelId="{E890BB64-6CCF-47D2-BD9C-0583C49ABDC4}" type="presOf" srcId="{FD9200A8-BB08-472A-A715-AF806AD5797B}" destId="{145DFAE0-0AC1-4131-8038-57CF0E439B10}" srcOrd="1" destOrd="0" presId="urn:microsoft.com/office/officeart/2005/8/layout/gear1#2"/>
    <dgm:cxn modelId="{16C4D446-C19C-4E52-BAD4-2D0C71CCDD3D}" type="presOf" srcId="{2DD0E219-96D0-41B0-8F6C-BA409BCC06FC}" destId="{1E0527CD-3D49-4356-8C43-CF99FF324F9D}" srcOrd="0" destOrd="0" presId="urn:microsoft.com/office/officeart/2005/8/layout/gear1#2"/>
    <dgm:cxn modelId="{C22CA16A-FBC1-4CEB-B76F-9E52321FB5EC}" type="presOf" srcId="{FD9200A8-BB08-472A-A715-AF806AD5797B}" destId="{57AF8A2F-567B-4C1C-BC7F-9E6854B9AA07}" srcOrd="0" destOrd="0" presId="urn:microsoft.com/office/officeart/2005/8/layout/gear1#2"/>
    <dgm:cxn modelId="{030E6E8D-6AAD-416F-8C1C-204EB3586DB8}" type="presParOf" srcId="{65D9C730-FBC9-40E1-A327-3D3F88C6D427}" destId="{57AF8A2F-567B-4C1C-BC7F-9E6854B9AA07}" srcOrd="0" destOrd="0" presId="urn:microsoft.com/office/officeart/2005/8/layout/gear1#2"/>
    <dgm:cxn modelId="{DA724D50-D6A3-4154-B569-6062000C1E7F}" type="presParOf" srcId="{65D9C730-FBC9-40E1-A327-3D3F88C6D427}" destId="{145DFAE0-0AC1-4131-8038-57CF0E439B10}" srcOrd="1" destOrd="0" presId="urn:microsoft.com/office/officeart/2005/8/layout/gear1#2"/>
    <dgm:cxn modelId="{89E7B0F5-6BF4-40B5-9081-046BE9AD3F75}" type="presParOf" srcId="{65D9C730-FBC9-40E1-A327-3D3F88C6D427}" destId="{C36DAE03-5307-4CE4-A957-71F8302C070E}" srcOrd="2" destOrd="0" presId="urn:microsoft.com/office/officeart/2005/8/layout/gear1#2"/>
    <dgm:cxn modelId="{9CC43464-7CDA-4BE0-B214-27102A808E84}" type="presParOf" srcId="{65D9C730-FBC9-40E1-A327-3D3F88C6D427}" destId="{74540877-B0EC-4971-AC74-F0AB72198104}" srcOrd="3" destOrd="0" presId="urn:microsoft.com/office/officeart/2005/8/layout/gear1#2"/>
    <dgm:cxn modelId="{D7717C9C-84A6-4638-8286-422E95C75C29}" type="presParOf" srcId="{65D9C730-FBC9-40E1-A327-3D3F88C6D427}" destId="{8CB05084-9095-4A56-BCE8-3E54B1BD0D46}" srcOrd="4" destOrd="0" presId="urn:microsoft.com/office/officeart/2005/8/layout/gear1#2"/>
    <dgm:cxn modelId="{F29DBF83-ABF4-4964-85F0-B5891872922B}" type="presParOf" srcId="{65D9C730-FBC9-40E1-A327-3D3F88C6D427}" destId="{47DFB53C-A00E-4084-8099-BECE55F3D0E3}" srcOrd="5" destOrd="0" presId="urn:microsoft.com/office/officeart/2005/8/layout/gear1#2"/>
    <dgm:cxn modelId="{EEFF33B2-5F1C-4BB7-B4A1-EB6119752050}" type="presParOf" srcId="{65D9C730-FBC9-40E1-A327-3D3F88C6D427}" destId="{340A5CAB-06F1-4E27-9694-E55EE3DCDB22}" srcOrd="6" destOrd="0" presId="urn:microsoft.com/office/officeart/2005/8/layout/gear1#2"/>
    <dgm:cxn modelId="{EB4E487D-1C84-4DD3-A3FA-4C2689B699FD}" type="presParOf" srcId="{65D9C730-FBC9-40E1-A327-3D3F88C6D427}" destId="{AD1DB64B-3298-4E99-8812-F75BFDBCF4EE}" srcOrd="7" destOrd="0" presId="urn:microsoft.com/office/officeart/2005/8/layout/gear1#2"/>
    <dgm:cxn modelId="{657E378A-12E3-49B8-A175-8F003C716BDA}" type="presParOf" srcId="{65D9C730-FBC9-40E1-A327-3D3F88C6D427}" destId="{F255AF5E-87BF-4793-AD90-76477640FB84}" srcOrd="8" destOrd="0" presId="urn:microsoft.com/office/officeart/2005/8/layout/gear1#2"/>
    <dgm:cxn modelId="{9062D7BA-CCD8-4FAF-B476-F65E60EB03F1}" type="presParOf" srcId="{65D9C730-FBC9-40E1-A327-3D3F88C6D427}" destId="{15E40174-E4FA-42EA-8B70-8A9268EB3D6D}" srcOrd="9" destOrd="0" presId="urn:microsoft.com/office/officeart/2005/8/layout/gear1#2"/>
    <dgm:cxn modelId="{D6BF57D1-9CC6-4AD6-837A-8A77795A598B}" type="presParOf" srcId="{65D9C730-FBC9-40E1-A327-3D3F88C6D427}" destId="{05400134-BE98-4668-9619-8241FA9D1BE2}" srcOrd="10" destOrd="0" presId="urn:microsoft.com/office/officeart/2005/8/layout/gear1#2"/>
    <dgm:cxn modelId="{8A6A3D64-969A-48E7-8890-6BF49336D77D}" type="presParOf" srcId="{65D9C730-FBC9-40E1-A327-3D3F88C6D427}" destId="{1E0527CD-3D49-4356-8C43-CF99FF324F9D}" srcOrd="11" destOrd="0" presId="urn:microsoft.com/office/officeart/2005/8/layout/gear1#2"/>
    <dgm:cxn modelId="{BF768807-30C4-490C-B9C4-1F7942646995}" type="presParOf" srcId="{65D9C730-FBC9-40E1-A327-3D3F88C6D427}" destId="{453D5A59-4264-4202-BD13-2CC4C646CB47}" srcOrd="12" destOrd="0" presId="urn:microsoft.com/office/officeart/2005/8/layout/gear1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DE60FF-ABF0-4A6F-B401-7A1696B85CD0}" type="doc">
      <dgm:prSet loTypeId="urn:microsoft.com/office/officeart/2005/8/layout/radial5" loCatId="cycle" qsTypeId="urn:microsoft.com/office/officeart/2005/8/quickstyle/simple1#7" qsCatId="simple" csTypeId="urn:microsoft.com/office/officeart/2005/8/colors/colorful2#4" csCatId="colorful" phldr="1"/>
      <dgm:spPr/>
      <dgm:t>
        <a:bodyPr/>
        <a:lstStyle/>
        <a:p>
          <a:endParaRPr lang="zh-CN" altLang="en-US"/>
        </a:p>
      </dgm:t>
    </dgm:pt>
    <dgm:pt modelId="{50B0FB03-43E9-4506-93C6-4AC3ADE2FB05}">
      <dgm:prSet phldrT="[文本]"/>
      <dgm:spPr/>
      <dgm:t>
        <a:bodyPr/>
        <a:lstStyle/>
        <a:p>
          <a:r>
            <a:rPr lang="zh-CN" altLang="en-US" dirty="0" smtClean="0"/>
            <a:t>习作技能</a:t>
          </a:r>
          <a:endParaRPr lang="zh-CN" altLang="en-US" dirty="0"/>
        </a:p>
      </dgm:t>
    </dgm:pt>
    <dgm:pt modelId="{4D23A414-EB1F-49B4-B9B2-4A9E1073F91B}" type="parTrans" cxnId="{560648AC-7951-4D63-9723-789E59CAB91C}">
      <dgm:prSet/>
      <dgm:spPr/>
      <dgm:t>
        <a:bodyPr/>
        <a:lstStyle/>
        <a:p>
          <a:endParaRPr lang="zh-CN" altLang="en-US"/>
        </a:p>
      </dgm:t>
    </dgm:pt>
    <dgm:pt modelId="{D35EA49C-DC1F-4116-9075-D174F75AF9B5}" type="sibTrans" cxnId="{560648AC-7951-4D63-9723-789E59CAB91C}">
      <dgm:prSet/>
      <dgm:spPr/>
      <dgm:t>
        <a:bodyPr/>
        <a:lstStyle/>
        <a:p>
          <a:endParaRPr lang="zh-CN" altLang="en-US"/>
        </a:p>
      </dgm:t>
    </dgm:pt>
    <dgm:pt modelId="{9A512B87-1B71-4ED2-9282-8AD8B3076E1E}">
      <dgm:prSet phldrT="[文本]"/>
      <dgm:spPr/>
      <dgm:t>
        <a:bodyPr/>
        <a:lstStyle/>
        <a:p>
          <a:r>
            <a:rPr lang="zh-CN" altLang="en-US" dirty="0" smtClean="0"/>
            <a:t>讲讲审题</a:t>
          </a:r>
          <a:endParaRPr lang="zh-CN" altLang="en-US" dirty="0"/>
        </a:p>
      </dgm:t>
    </dgm:pt>
    <dgm:pt modelId="{86824514-E371-4342-B6B3-4C271B6B4EB2}" type="parTrans" cxnId="{F8F48D6B-011D-490A-B3AB-D8F00A357237}">
      <dgm:prSet/>
      <dgm:spPr/>
      <dgm:t>
        <a:bodyPr/>
        <a:lstStyle/>
        <a:p>
          <a:endParaRPr lang="zh-CN" altLang="en-US"/>
        </a:p>
      </dgm:t>
    </dgm:pt>
    <dgm:pt modelId="{EC36E860-2D1E-42B6-831D-C60B2EB6D0B3}" type="sibTrans" cxnId="{F8F48D6B-011D-490A-B3AB-D8F00A357237}">
      <dgm:prSet/>
      <dgm:spPr/>
      <dgm:t>
        <a:bodyPr/>
        <a:lstStyle/>
        <a:p>
          <a:endParaRPr lang="zh-CN" altLang="en-US"/>
        </a:p>
      </dgm:t>
    </dgm:pt>
    <dgm:pt modelId="{2A2E7C5C-341A-44B7-9FDD-2DE194CF76F5}">
      <dgm:prSet phldrT="[文本]"/>
      <dgm:spPr/>
      <dgm:t>
        <a:bodyPr/>
        <a:lstStyle/>
        <a:p>
          <a:r>
            <a:rPr lang="zh-CN" altLang="en-US" dirty="0" smtClean="0"/>
            <a:t>讲讲立意</a:t>
          </a:r>
          <a:endParaRPr lang="zh-CN" altLang="en-US" dirty="0"/>
        </a:p>
      </dgm:t>
    </dgm:pt>
    <dgm:pt modelId="{F9C9DF41-6D77-4A7C-AADA-5617937078A9}" type="parTrans" cxnId="{EB1E91A7-036B-4553-BCE7-A4627F00B181}">
      <dgm:prSet/>
      <dgm:spPr/>
      <dgm:t>
        <a:bodyPr/>
        <a:lstStyle/>
        <a:p>
          <a:endParaRPr lang="zh-CN" altLang="en-US"/>
        </a:p>
      </dgm:t>
    </dgm:pt>
    <dgm:pt modelId="{E011DFE9-C128-4B07-9F7D-E70E6B7D0EF7}" type="sibTrans" cxnId="{EB1E91A7-036B-4553-BCE7-A4627F00B181}">
      <dgm:prSet/>
      <dgm:spPr/>
      <dgm:t>
        <a:bodyPr/>
        <a:lstStyle/>
        <a:p>
          <a:endParaRPr lang="zh-CN" altLang="en-US"/>
        </a:p>
      </dgm:t>
    </dgm:pt>
    <dgm:pt modelId="{1EFA3E40-98E9-4689-86C5-D98DF9CAEA7A}">
      <dgm:prSet phldrT="[文本]"/>
      <dgm:spPr/>
      <dgm:t>
        <a:bodyPr/>
        <a:lstStyle/>
        <a:p>
          <a:r>
            <a:rPr lang="zh-CN" altLang="en-US" dirty="0" smtClean="0"/>
            <a:t>讲讲选材</a:t>
          </a:r>
          <a:endParaRPr lang="zh-CN" altLang="en-US" dirty="0"/>
        </a:p>
      </dgm:t>
    </dgm:pt>
    <dgm:pt modelId="{CDE55FE7-FAF8-40F5-A0E2-C01C1BC63831}" type="parTrans" cxnId="{C2F20013-14B4-4708-AFC3-58AFB717078C}">
      <dgm:prSet/>
      <dgm:spPr/>
      <dgm:t>
        <a:bodyPr/>
        <a:lstStyle/>
        <a:p>
          <a:endParaRPr lang="zh-CN" altLang="en-US"/>
        </a:p>
      </dgm:t>
    </dgm:pt>
    <dgm:pt modelId="{34E716A9-97E1-4910-980C-0131E7397AA9}" type="sibTrans" cxnId="{C2F20013-14B4-4708-AFC3-58AFB717078C}">
      <dgm:prSet/>
      <dgm:spPr/>
      <dgm:t>
        <a:bodyPr/>
        <a:lstStyle/>
        <a:p>
          <a:endParaRPr lang="zh-CN" altLang="en-US"/>
        </a:p>
      </dgm:t>
    </dgm:pt>
    <dgm:pt modelId="{86A878E5-A10F-4F68-BBE8-4CF30DDF904B}">
      <dgm:prSet phldrT="[文本]"/>
      <dgm:spPr/>
      <dgm:t>
        <a:bodyPr/>
        <a:lstStyle/>
        <a:p>
          <a:r>
            <a:rPr lang="zh-CN" altLang="en-US" dirty="0" smtClean="0"/>
            <a:t>讲讲词句</a:t>
          </a:r>
          <a:endParaRPr lang="zh-CN" altLang="en-US" dirty="0"/>
        </a:p>
      </dgm:t>
    </dgm:pt>
    <dgm:pt modelId="{7CE3924F-97A5-4695-8C86-50424C30DF07}" type="parTrans" cxnId="{657BBADC-CB8F-44C2-AADC-98A6391E9D0D}">
      <dgm:prSet/>
      <dgm:spPr/>
      <dgm:t>
        <a:bodyPr/>
        <a:lstStyle/>
        <a:p>
          <a:endParaRPr lang="zh-CN" altLang="en-US"/>
        </a:p>
      </dgm:t>
    </dgm:pt>
    <dgm:pt modelId="{F95CEAF0-9904-4C8F-B9E1-7E115225EB36}" type="sibTrans" cxnId="{657BBADC-CB8F-44C2-AADC-98A6391E9D0D}">
      <dgm:prSet/>
      <dgm:spPr/>
      <dgm:t>
        <a:bodyPr/>
        <a:lstStyle/>
        <a:p>
          <a:endParaRPr lang="zh-CN" altLang="en-US"/>
        </a:p>
      </dgm:t>
    </dgm:pt>
    <dgm:pt modelId="{12DDA4BF-4FE7-4D06-8E00-47BD722CA2DA}">
      <dgm:prSet phldrT="[文本]"/>
      <dgm:spPr/>
      <dgm:t>
        <a:bodyPr/>
        <a:lstStyle/>
        <a:p>
          <a:r>
            <a:rPr lang="zh-CN" altLang="en-US" dirty="0" smtClean="0"/>
            <a:t>讲讲结构</a:t>
          </a:r>
          <a:endParaRPr lang="zh-CN" altLang="en-US" dirty="0"/>
        </a:p>
      </dgm:t>
    </dgm:pt>
    <dgm:pt modelId="{FC7E0691-F1E4-4C95-BB18-6D24F006CA4F}" type="parTrans" cxnId="{FED9AE0C-0A80-4D23-A530-74AF9318ADF2}">
      <dgm:prSet/>
      <dgm:spPr/>
      <dgm:t>
        <a:bodyPr/>
        <a:lstStyle/>
        <a:p>
          <a:endParaRPr lang="zh-CN" altLang="en-US"/>
        </a:p>
      </dgm:t>
    </dgm:pt>
    <dgm:pt modelId="{55646BC7-A0C2-44F8-AAE9-3C40EBB9EA82}" type="sibTrans" cxnId="{FED9AE0C-0A80-4D23-A530-74AF9318ADF2}">
      <dgm:prSet/>
      <dgm:spPr/>
      <dgm:t>
        <a:bodyPr/>
        <a:lstStyle/>
        <a:p>
          <a:endParaRPr lang="zh-CN" altLang="en-US"/>
        </a:p>
      </dgm:t>
    </dgm:pt>
    <dgm:pt modelId="{86D43EDB-F626-47A4-A7B0-0FA170B9E56A}">
      <dgm:prSet phldrT="[文本]"/>
      <dgm:spPr/>
      <dgm:t>
        <a:bodyPr/>
        <a:lstStyle/>
        <a:p>
          <a:r>
            <a:rPr lang="zh-CN" altLang="en-US" dirty="0" smtClean="0"/>
            <a:t>讲讲评改</a:t>
          </a:r>
          <a:endParaRPr lang="zh-CN" altLang="en-US" dirty="0"/>
        </a:p>
      </dgm:t>
    </dgm:pt>
    <dgm:pt modelId="{ED697487-668A-4505-B806-BF00B3BA2A1B}" type="parTrans" cxnId="{EB9F11BF-DD98-46C3-B215-596EF9ED00D4}">
      <dgm:prSet/>
      <dgm:spPr/>
      <dgm:t>
        <a:bodyPr/>
        <a:lstStyle/>
        <a:p>
          <a:endParaRPr lang="zh-CN" altLang="en-US"/>
        </a:p>
      </dgm:t>
    </dgm:pt>
    <dgm:pt modelId="{C31AB5F1-5D48-4468-B139-665A53B3959E}" type="sibTrans" cxnId="{EB9F11BF-DD98-46C3-B215-596EF9ED00D4}">
      <dgm:prSet/>
      <dgm:spPr/>
      <dgm:t>
        <a:bodyPr/>
        <a:lstStyle/>
        <a:p>
          <a:endParaRPr lang="zh-CN" altLang="en-US"/>
        </a:p>
      </dgm:t>
    </dgm:pt>
    <dgm:pt modelId="{0EEE715D-F194-42E5-A6FB-25E645E46185}" type="pres">
      <dgm:prSet presAssocID="{9CDE60FF-ABF0-4A6F-B401-7A1696B85CD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8DB9C75-57EE-4BE8-8E3E-0C838CBE1337}" type="pres">
      <dgm:prSet presAssocID="{50B0FB03-43E9-4506-93C6-4AC3ADE2FB05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BE1C079B-906C-42EB-975A-D8B7B0E1F808}" type="pres">
      <dgm:prSet presAssocID="{86824514-E371-4342-B6B3-4C271B6B4EB2}" presName="parTrans" presStyleLbl="sibTrans2D1" presStyleIdx="0" presStyleCnt="6"/>
      <dgm:spPr/>
      <dgm:t>
        <a:bodyPr/>
        <a:lstStyle/>
        <a:p>
          <a:endParaRPr lang="zh-CN" altLang="en-US"/>
        </a:p>
      </dgm:t>
    </dgm:pt>
    <dgm:pt modelId="{C63855D2-BE0A-40C6-A4BC-1B64B173A92B}" type="pres">
      <dgm:prSet presAssocID="{86824514-E371-4342-B6B3-4C271B6B4EB2}" presName="connectorText" presStyleLbl="sibTrans2D1" presStyleIdx="0" presStyleCnt="6"/>
      <dgm:spPr/>
      <dgm:t>
        <a:bodyPr/>
        <a:lstStyle/>
        <a:p>
          <a:endParaRPr lang="zh-CN" altLang="en-US"/>
        </a:p>
      </dgm:t>
    </dgm:pt>
    <dgm:pt modelId="{237483CC-2D3C-4B25-950C-C82EDDE7D038}" type="pres">
      <dgm:prSet presAssocID="{9A512B87-1B71-4ED2-9282-8AD8B3076E1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CFED010-344C-4135-A027-227BA2FE8B8F}" type="pres">
      <dgm:prSet presAssocID="{FC7E0691-F1E4-4C95-BB18-6D24F006CA4F}" presName="parTrans" presStyleLbl="sibTrans2D1" presStyleIdx="1" presStyleCnt="6"/>
      <dgm:spPr/>
      <dgm:t>
        <a:bodyPr/>
        <a:lstStyle/>
        <a:p>
          <a:endParaRPr lang="zh-CN" altLang="en-US"/>
        </a:p>
      </dgm:t>
    </dgm:pt>
    <dgm:pt modelId="{1EBC199E-E71E-4A28-9773-A1AC38D5F4C6}" type="pres">
      <dgm:prSet presAssocID="{FC7E0691-F1E4-4C95-BB18-6D24F006CA4F}" presName="connectorText" presStyleLbl="sibTrans2D1" presStyleIdx="1" presStyleCnt="6"/>
      <dgm:spPr/>
      <dgm:t>
        <a:bodyPr/>
        <a:lstStyle/>
        <a:p>
          <a:endParaRPr lang="zh-CN" altLang="en-US"/>
        </a:p>
      </dgm:t>
    </dgm:pt>
    <dgm:pt modelId="{EAA3B2CB-70EB-4298-999D-B0B7F227A855}" type="pres">
      <dgm:prSet presAssocID="{12DDA4BF-4FE7-4D06-8E00-47BD722CA2D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5C77647-6880-453F-A44E-857B50AFFAC5}" type="pres">
      <dgm:prSet presAssocID="{F9C9DF41-6D77-4A7C-AADA-5617937078A9}" presName="parTrans" presStyleLbl="sibTrans2D1" presStyleIdx="2" presStyleCnt="6"/>
      <dgm:spPr/>
      <dgm:t>
        <a:bodyPr/>
        <a:lstStyle/>
        <a:p>
          <a:endParaRPr lang="zh-CN" altLang="en-US"/>
        </a:p>
      </dgm:t>
    </dgm:pt>
    <dgm:pt modelId="{F8E1800E-E857-4049-8867-ABDCFFA6E195}" type="pres">
      <dgm:prSet presAssocID="{F9C9DF41-6D77-4A7C-AADA-5617937078A9}" presName="connectorText" presStyleLbl="sibTrans2D1" presStyleIdx="2" presStyleCnt="6"/>
      <dgm:spPr/>
      <dgm:t>
        <a:bodyPr/>
        <a:lstStyle/>
        <a:p>
          <a:endParaRPr lang="zh-CN" altLang="en-US"/>
        </a:p>
      </dgm:t>
    </dgm:pt>
    <dgm:pt modelId="{5DCE4990-E322-489C-8FCC-2CDABAACFA6E}" type="pres">
      <dgm:prSet presAssocID="{2A2E7C5C-341A-44B7-9FDD-2DE194CF76F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7D53402-4C64-4881-8B97-546986BEFEB1}" type="pres">
      <dgm:prSet presAssocID="{CDE55FE7-FAF8-40F5-A0E2-C01C1BC63831}" presName="parTrans" presStyleLbl="sibTrans2D1" presStyleIdx="3" presStyleCnt="6"/>
      <dgm:spPr/>
      <dgm:t>
        <a:bodyPr/>
        <a:lstStyle/>
        <a:p>
          <a:endParaRPr lang="zh-CN" altLang="en-US"/>
        </a:p>
      </dgm:t>
    </dgm:pt>
    <dgm:pt modelId="{FB55A615-EF59-47A5-8B2A-EC8038D779B6}" type="pres">
      <dgm:prSet presAssocID="{CDE55FE7-FAF8-40F5-A0E2-C01C1BC63831}" presName="connectorText" presStyleLbl="sibTrans2D1" presStyleIdx="3" presStyleCnt="6"/>
      <dgm:spPr/>
      <dgm:t>
        <a:bodyPr/>
        <a:lstStyle/>
        <a:p>
          <a:endParaRPr lang="zh-CN" altLang="en-US"/>
        </a:p>
      </dgm:t>
    </dgm:pt>
    <dgm:pt modelId="{32F84435-F35B-4890-8654-F1B03B9F6D78}" type="pres">
      <dgm:prSet presAssocID="{1EFA3E40-98E9-4689-86C5-D98DF9CAEA7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6EAD091-4A22-4133-A19D-49E3B3D02D2B}" type="pres">
      <dgm:prSet presAssocID="{7CE3924F-97A5-4695-8C86-50424C30DF07}" presName="parTrans" presStyleLbl="sibTrans2D1" presStyleIdx="4" presStyleCnt="6"/>
      <dgm:spPr/>
      <dgm:t>
        <a:bodyPr/>
        <a:lstStyle/>
        <a:p>
          <a:endParaRPr lang="zh-CN" altLang="en-US"/>
        </a:p>
      </dgm:t>
    </dgm:pt>
    <dgm:pt modelId="{3ED4DE4B-CF36-4D49-8736-36F0CC27E45F}" type="pres">
      <dgm:prSet presAssocID="{7CE3924F-97A5-4695-8C86-50424C30DF07}" presName="connectorText" presStyleLbl="sibTrans2D1" presStyleIdx="4" presStyleCnt="6"/>
      <dgm:spPr/>
      <dgm:t>
        <a:bodyPr/>
        <a:lstStyle/>
        <a:p>
          <a:endParaRPr lang="zh-CN" altLang="en-US"/>
        </a:p>
      </dgm:t>
    </dgm:pt>
    <dgm:pt modelId="{4020F002-A2B7-4458-924F-1961C9C0022A}" type="pres">
      <dgm:prSet presAssocID="{86A878E5-A10F-4F68-BBE8-4CF30DDF904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57D3A3C-56BE-4108-AA39-E4A49A4FEF7E}" type="pres">
      <dgm:prSet presAssocID="{ED697487-668A-4505-B806-BF00B3BA2A1B}" presName="parTrans" presStyleLbl="sibTrans2D1" presStyleIdx="5" presStyleCnt="6"/>
      <dgm:spPr/>
      <dgm:t>
        <a:bodyPr/>
        <a:lstStyle/>
        <a:p>
          <a:endParaRPr lang="zh-CN" altLang="en-US"/>
        </a:p>
      </dgm:t>
    </dgm:pt>
    <dgm:pt modelId="{215029B4-3280-4F11-BE66-B14584F5250B}" type="pres">
      <dgm:prSet presAssocID="{ED697487-668A-4505-B806-BF00B3BA2A1B}" presName="connectorText" presStyleLbl="sibTrans2D1" presStyleIdx="5" presStyleCnt="6"/>
      <dgm:spPr/>
      <dgm:t>
        <a:bodyPr/>
        <a:lstStyle/>
        <a:p>
          <a:endParaRPr lang="zh-CN" altLang="en-US"/>
        </a:p>
      </dgm:t>
    </dgm:pt>
    <dgm:pt modelId="{50C0844B-4971-43D4-A9BC-404705D80DF6}" type="pres">
      <dgm:prSet presAssocID="{86D43EDB-F626-47A4-A7B0-0FA170B9E56A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48725B5-3484-4DA0-89F1-B3645E292CFB}" type="presOf" srcId="{FC7E0691-F1E4-4C95-BB18-6D24F006CA4F}" destId="{1EBC199E-E71E-4A28-9773-A1AC38D5F4C6}" srcOrd="1" destOrd="0" presId="urn:microsoft.com/office/officeart/2005/8/layout/radial5"/>
    <dgm:cxn modelId="{467717CE-13A0-422B-A7F4-BEC6CA934A58}" type="presOf" srcId="{2A2E7C5C-341A-44B7-9FDD-2DE194CF76F5}" destId="{5DCE4990-E322-489C-8FCC-2CDABAACFA6E}" srcOrd="0" destOrd="0" presId="urn:microsoft.com/office/officeart/2005/8/layout/radial5"/>
    <dgm:cxn modelId="{E7CA645F-5ACF-4ABE-853C-886573816EB2}" type="presOf" srcId="{86A878E5-A10F-4F68-BBE8-4CF30DDF904B}" destId="{4020F002-A2B7-4458-924F-1961C9C0022A}" srcOrd="0" destOrd="0" presId="urn:microsoft.com/office/officeart/2005/8/layout/radial5"/>
    <dgm:cxn modelId="{6A49D06E-36BC-436D-8DD9-C91C104A74AB}" type="presOf" srcId="{FC7E0691-F1E4-4C95-BB18-6D24F006CA4F}" destId="{4CFED010-344C-4135-A027-227BA2FE8B8F}" srcOrd="0" destOrd="0" presId="urn:microsoft.com/office/officeart/2005/8/layout/radial5"/>
    <dgm:cxn modelId="{FED9AE0C-0A80-4D23-A530-74AF9318ADF2}" srcId="{50B0FB03-43E9-4506-93C6-4AC3ADE2FB05}" destId="{12DDA4BF-4FE7-4D06-8E00-47BD722CA2DA}" srcOrd="1" destOrd="0" parTransId="{FC7E0691-F1E4-4C95-BB18-6D24F006CA4F}" sibTransId="{55646BC7-A0C2-44F8-AAE9-3C40EBB9EA82}"/>
    <dgm:cxn modelId="{00E78A87-6ECD-460E-9F8F-8969526F0EF3}" type="presOf" srcId="{7CE3924F-97A5-4695-8C86-50424C30DF07}" destId="{3ED4DE4B-CF36-4D49-8736-36F0CC27E45F}" srcOrd="1" destOrd="0" presId="urn:microsoft.com/office/officeart/2005/8/layout/radial5"/>
    <dgm:cxn modelId="{5833272B-B11C-403E-9F76-22D2752A60B5}" type="presOf" srcId="{F9C9DF41-6D77-4A7C-AADA-5617937078A9}" destId="{F8E1800E-E857-4049-8867-ABDCFFA6E195}" srcOrd="1" destOrd="0" presId="urn:microsoft.com/office/officeart/2005/8/layout/radial5"/>
    <dgm:cxn modelId="{669C2D52-AEA9-497A-BAAC-3027777A27A9}" type="presOf" srcId="{86824514-E371-4342-B6B3-4C271B6B4EB2}" destId="{C63855D2-BE0A-40C6-A4BC-1B64B173A92B}" srcOrd="1" destOrd="0" presId="urn:microsoft.com/office/officeart/2005/8/layout/radial5"/>
    <dgm:cxn modelId="{F5979D37-D723-4490-BBA0-D9FEEE575A3A}" type="presOf" srcId="{12DDA4BF-4FE7-4D06-8E00-47BD722CA2DA}" destId="{EAA3B2CB-70EB-4298-999D-B0B7F227A855}" srcOrd="0" destOrd="0" presId="urn:microsoft.com/office/officeart/2005/8/layout/radial5"/>
    <dgm:cxn modelId="{EB1E91A7-036B-4553-BCE7-A4627F00B181}" srcId="{50B0FB03-43E9-4506-93C6-4AC3ADE2FB05}" destId="{2A2E7C5C-341A-44B7-9FDD-2DE194CF76F5}" srcOrd="2" destOrd="0" parTransId="{F9C9DF41-6D77-4A7C-AADA-5617937078A9}" sibTransId="{E011DFE9-C128-4B07-9F7D-E70E6B7D0EF7}"/>
    <dgm:cxn modelId="{59A2C4E1-7197-43E7-AE5F-ADF05E218803}" type="presOf" srcId="{9CDE60FF-ABF0-4A6F-B401-7A1696B85CD0}" destId="{0EEE715D-F194-42E5-A6FB-25E645E46185}" srcOrd="0" destOrd="0" presId="urn:microsoft.com/office/officeart/2005/8/layout/radial5"/>
    <dgm:cxn modelId="{657BBADC-CB8F-44C2-AADC-98A6391E9D0D}" srcId="{50B0FB03-43E9-4506-93C6-4AC3ADE2FB05}" destId="{86A878E5-A10F-4F68-BBE8-4CF30DDF904B}" srcOrd="4" destOrd="0" parTransId="{7CE3924F-97A5-4695-8C86-50424C30DF07}" sibTransId="{F95CEAF0-9904-4C8F-B9E1-7E115225EB36}"/>
    <dgm:cxn modelId="{7679E207-634B-4510-8CF2-AE2D6C5ADA66}" type="presOf" srcId="{1EFA3E40-98E9-4689-86C5-D98DF9CAEA7A}" destId="{32F84435-F35B-4890-8654-F1B03B9F6D78}" srcOrd="0" destOrd="0" presId="urn:microsoft.com/office/officeart/2005/8/layout/radial5"/>
    <dgm:cxn modelId="{560648AC-7951-4D63-9723-789E59CAB91C}" srcId="{9CDE60FF-ABF0-4A6F-B401-7A1696B85CD0}" destId="{50B0FB03-43E9-4506-93C6-4AC3ADE2FB05}" srcOrd="0" destOrd="0" parTransId="{4D23A414-EB1F-49B4-B9B2-4A9E1073F91B}" sibTransId="{D35EA49C-DC1F-4116-9075-D174F75AF9B5}"/>
    <dgm:cxn modelId="{D3370FCA-EE98-4B23-B6C7-5A09DFB64D73}" type="presOf" srcId="{CDE55FE7-FAF8-40F5-A0E2-C01C1BC63831}" destId="{FB55A615-EF59-47A5-8B2A-EC8038D779B6}" srcOrd="1" destOrd="0" presId="urn:microsoft.com/office/officeart/2005/8/layout/radial5"/>
    <dgm:cxn modelId="{D6026262-FBD4-46F1-A702-560A3B6D3ECD}" type="presOf" srcId="{ED697487-668A-4505-B806-BF00B3BA2A1B}" destId="{215029B4-3280-4F11-BE66-B14584F5250B}" srcOrd="1" destOrd="0" presId="urn:microsoft.com/office/officeart/2005/8/layout/radial5"/>
    <dgm:cxn modelId="{154D0A9A-BD74-4531-BAF0-2D77C0CBF6B8}" type="presOf" srcId="{CDE55FE7-FAF8-40F5-A0E2-C01C1BC63831}" destId="{67D53402-4C64-4881-8B97-546986BEFEB1}" srcOrd="0" destOrd="0" presId="urn:microsoft.com/office/officeart/2005/8/layout/radial5"/>
    <dgm:cxn modelId="{EB9F11BF-DD98-46C3-B215-596EF9ED00D4}" srcId="{50B0FB03-43E9-4506-93C6-4AC3ADE2FB05}" destId="{86D43EDB-F626-47A4-A7B0-0FA170B9E56A}" srcOrd="5" destOrd="0" parTransId="{ED697487-668A-4505-B806-BF00B3BA2A1B}" sibTransId="{C31AB5F1-5D48-4468-B139-665A53B3959E}"/>
    <dgm:cxn modelId="{819E53A9-A56A-4272-B187-28E0415FE5D0}" type="presOf" srcId="{ED697487-668A-4505-B806-BF00B3BA2A1B}" destId="{C57D3A3C-56BE-4108-AA39-E4A49A4FEF7E}" srcOrd="0" destOrd="0" presId="urn:microsoft.com/office/officeart/2005/8/layout/radial5"/>
    <dgm:cxn modelId="{9DC6984C-330D-41D7-8B9B-335F781B3E27}" type="presOf" srcId="{50B0FB03-43E9-4506-93C6-4AC3ADE2FB05}" destId="{A8DB9C75-57EE-4BE8-8E3E-0C838CBE1337}" srcOrd="0" destOrd="0" presId="urn:microsoft.com/office/officeart/2005/8/layout/radial5"/>
    <dgm:cxn modelId="{F8F48D6B-011D-490A-B3AB-D8F00A357237}" srcId="{50B0FB03-43E9-4506-93C6-4AC3ADE2FB05}" destId="{9A512B87-1B71-4ED2-9282-8AD8B3076E1E}" srcOrd="0" destOrd="0" parTransId="{86824514-E371-4342-B6B3-4C271B6B4EB2}" sibTransId="{EC36E860-2D1E-42B6-831D-C60B2EB6D0B3}"/>
    <dgm:cxn modelId="{AD81DA03-BEF4-4FA9-ACDE-B46D58B149BE}" type="presOf" srcId="{9A512B87-1B71-4ED2-9282-8AD8B3076E1E}" destId="{237483CC-2D3C-4B25-950C-C82EDDE7D038}" srcOrd="0" destOrd="0" presId="urn:microsoft.com/office/officeart/2005/8/layout/radial5"/>
    <dgm:cxn modelId="{B58FE0A3-454E-4D9C-B244-C39B558F26B9}" type="presOf" srcId="{7CE3924F-97A5-4695-8C86-50424C30DF07}" destId="{46EAD091-4A22-4133-A19D-49E3B3D02D2B}" srcOrd="0" destOrd="0" presId="urn:microsoft.com/office/officeart/2005/8/layout/radial5"/>
    <dgm:cxn modelId="{92064997-0F24-40F5-BF7B-17D11927CB95}" type="presOf" srcId="{86D43EDB-F626-47A4-A7B0-0FA170B9E56A}" destId="{50C0844B-4971-43D4-A9BC-404705D80DF6}" srcOrd="0" destOrd="0" presId="urn:microsoft.com/office/officeart/2005/8/layout/radial5"/>
    <dgm:cxn modelId="{B77D4138-435D-47CA-83DC-0B8A4B0B32EC}" type="presOf" srcId="{86824514-E371-4342-B6B3-4C271B6B4EB2}" destId="{BE1C079B-906C-42EB-975A-D8B7B0E1F808}" srcOrd="0" destOrd="0" presId="urn:microsoft.com/office/officeart/2005/8/layout/radial5"/>
    <dgm:cxn modelId="{66F2E034-A24E-436C-B863-103971C9F516}" type="presOf" srcId="{F9C9DF41-6D77-4A7C-AADA-5617937078A9}" destId="{15C77647-6880-453F-A44E-857B50AFFAC5}" srcOrd="0" destOrd="0" presId="urn:microsoft.com/office/officeart/2005/8/layout/radial5"/>
    <dgm:cxn modelId="{C2F20013-14B4-4708-AFC3-58AFB717078C}" srcId="{50B0FB03-43E9-4506-93C6-4AC3ADE2FB05}" destId="{1EFA3E40-98E9-4689-86C5-D98DF9CAEA7A}" srcOrd="3" destOrd="0" parTransId="{CDE55FE7-FAF8-40F5-A0E2-C01C1BC63831}" sibTransId="{34E716A9-97E1-4910-980C-0131E7397AA9}"/>
    <dgm:cxn modelId="{007FC702-27D7-4687-B5D0-3F55C67166A9}" type="presParOf" srcId="{0EEE715D-F194-42E5-A6FB-25E645E46185}" destId="{A8DB9C75-57EE-4BE8-8E3E-0C838CBE1337}" srcOrd="0" destOrd="0" presId="urn:microsoft.com/office/officeart/2005/8/layout/radial5"/>
    <dgm:cxn modelId="{C3686C61-1BE2-45EC-B866-CDFCC8BC5118}" type="presParOf" srcId="{0EEE715D-F194-42E5-A6FB-25E645E46185}" destId="{BE1C079B-906C-42EB-975A-D8B7B0E1F808}" srcOrd="1" destOrd="0" presId="urn:microsoft.com/office/officeart/2005/8/layout/radial5"/>
    <dgm:cxn modelId="{B8610762-FDAA-4697-9D23-7E7853B3F980}" type="presParOf" srcId="{BE1C079B-906C-42EB-975A-D8B7B0E1F808}" destId="{C63855D2-BE0A-40C6-A4BC-1B64B173A92B}" srcOrd="0" destOrd="0" presId="urn:microsoft.com/office/officeart/2005/8/layout/radial5"/>
    <dgm:cxn modelId="{B9615713-3BC3-4A9B-AB47-33A2BC5D4EC2}" type="presParOf" srcId="{0EEE715D-F194-42E5-A6FB-25E645E46185}" destId="{237483CC-2D3C-4B25-950C-C82EDDE7D038}" srcOrd="2" destOrd="0" presId="urn:microsoft.com/office/officeart/2005/8/layout/radial5"/>
    <dgm:cxn modelId="{6C68E87C-C258-40C3-B5FF-B40649CCFD8A}" type="presParOf" srcId="{0EEE715D-F194-42E5-A6FB-25E645E46185}" destId="{4CFED010-344C-4135-A027-227BA2FE8B8F}" srcOrd="3" destOrd="0" presId="urn:microsoft.com/office/officeart/2005/8/layout/radial5"/>
    <dgm:cxn modelId="{A0BE9629-D616-443A-8FCD-A523B0B97D88}" type="presParOf" srcId="{4CFED010-344C-4135-A027-227BA2FE8B8F}" destId="{1EBC199E-E71E-4A28-9773-A1AC38D5F4C6}" srcOrd="0" destOrd="0" presId="urn:microsoft.com/office/officeart/2005/8/layout/radial5"/>
    <dgm:cxn modelId="{A3DEF229-836C-4F23-A610-B1C7E3F7EEED}" type="presParOf" srcId="{0EEE715D-F194-42E5-A6FB-25E645E46185}" destId="{EAA3B2CB-70EB-4298-999D-B0B7F227A855}" srcOrd="4" destOrd="0" presId="urn:microsoft.com/office/officeart/2005/8/layout/radial5"/>
    <dgm:cxn modelId="{C068144B-6677-43BF-AD5E-CDDB4DFAFABC}" type="presParOf" srcId="{0EEE715D-F194-42E5-A6FB-25E645E46185}" destId="{15C77647-6880-453F-A44E-857B50AFFAC5}" srcOrd="5" destOrd="0" presId="urn:microsoft.com/office/officeart/2005/8/layout/radial5"/>
    <dgm:cxn modelId="{2969BBB5-B893-457F-AAB7-EC73E9C35183}" type="presParOf" srcId="{15C77647-6880-453F-A44E-857B50AFFAC5}" destId="{F8E1800E-E857-4049-8867-ABDCFFA6E195}" srcOrd="0" destOrd="0" presId="urn:microsoft.com/office/officeart/2005/8/layout/radial5"/>
    <dgm:cxn modelId="{A40E8350-6E55-42A5-A9D7-9517D287C890}" type="presParOf" srcId="{0EEE715D-F194-42E5-A6FB-25E645E46185}" destId="{5DCE4990-E322-489C-8FCC-2CDABAACFA6E}" srcOrd="6" destOrd="0" presId="urn:microsoft.com/office/officeart/2005/8/layout/radial5"/>
    <dgm:cxn modelId="{31AF1943-437A-4D37-9C81-40EA46FF7B09}" type="presParOf" srcId="{0EEE715D-F194-42E5-A6FB-25E645E46185}" destId="{67D53402-4C64-4881-8B97-546986BEFEB1}" srcOrd="7" destOrd="0" presId="urn:microsoft.com/office/officeart/2005/8/layout/radial5"/>
    <dgm:cxn modelId="{5E013288-EC14-4D27-BE50-6A7ADA3DF832}" type="presParOf" srcId="{67D53402-4C64-4881-8B97-546986BEFEB1}" destId="{FB55A615-EF59-47A5-8B2A-EC8038D779B6}" srcOrd="0" destOrd="0" presId="urn:microsoft.com/office/officeart/2005/8/layout/radial5"/>
    <dgm:cxn modelId="{C77160A2-829D-429E-BBB5-78814A79B063}" type="presParOf" srcId="{0EEE715D-F194-42E5-A6FB-25E645E46185}" destId="{32F84435-F35B-4890-8654-F1B03B9F6D78}" srcOrd="8" destOrd="0" presId="urn:microsoft.com/office/officeart/2005/8/layout/radial5"/>
    <dgm:cxn modelId="{5927D297-A16B-4B8B-97D2-D3BC70FB80A1}" type="presParOf" srcId="{0EEE715D-F194-42E5-A6FB-25E645E46185}" destId="{46EAD091-4A22-4133-A19D-49E3B3D02D2B}" srcOrd="9" destOrd="0" presId="urn:microsoft.com/office/officeart/2005/8/layout/radial5"/>
    <dgm:cxn modelId="{7C93887E-FF27-49E4-95BA-4FC879208CC1}" type="presParOf" srcId="{46EAD091-4A22-4133-A19D-49E3B3D02D2B}" destId="{3ED4DE4B-CF36-4D49-8736-36F0CC27E45F}" srcOrd="0" destOrd="0" presId="urn:microsoft.com/office/officeart/2005/8/layout/radial5"/>
    <dgm:cxn modelId="{67821FF3-9BE6-4358-B364-7333F3832271}" type="presParOf" srcId="{0EEE715D-F194-42E5-A6FB-25E645E46185}" destId="{4020F002-A2B7-4458-924F-1961C9C0022A}" srcOrd="10" destOrd="0" presId="urn:microsoft.com/office/officeart/2005/8/layout/radial5"/>
    <dgm:cxn modelId="{9ED5C21C-2B38-4023-A77E-02B13426CAC2}" type="presParOf" srcId="{0EEE715D-F194-42E5-A6FB-25E645E46185}" destId="{C57D3A3C-56BE-4108-AA39-E4A49A4FEF7E}" srcOrd="11" destOrd="0" presId="urn:microsoft.com/office/officeart/2005/8/layout/radial5"/>
    <dgm:cxn modelId="{2025AFBB-8725-42DF-9B28-BF275A31E821}" type="presParOf" srcId="{C57D3A3C-56BE-4108-AA39-E4A49A4FEF7E}" destId="{215029B4-3280-4F11-BE66-B14584F5250B}" srcOrd="0" destOrd="0" presId="urn:microsoft.com/office/officeart/2005/8/layout/radial5"/>
    <dgm:cxn modelId="{4A354D85-37A3-4BBE-8319-694E5D449E43}" type="presParOf" srcId="{0EEE715D-F194-42E5-A6FB-25E645E46185}" destId="{50C0844B-4971-43D4-A9BC-404705D80DF6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DE60FF-ABF0-4A6F-B401-7A1696B85CD0}" type="doc">
      <dgm:prSet loTypeId="urn:microsoft.com/office/officeart/2005/8/layout/radial5" loCatId="cycle" qsTypeId="urn:microsoft.com/office/officeart/2005/8/quickstyle/simple1#1" qsCatId="simple" csTypeId="urn:microsoft.com/office/officeart/2005/8/colors/colorful2#1" csCatId="colorful" phldr="1"/>
      <dgm:spPr/>
      <dgm:t>
        <a:bodyPr/>
        <a:lstStyle/>
        <a:p>
          <a:endParaRPr lang="zh-CN" altLang="en-US"/>
        </a:p>
      </dgm:t>
    </dgm:pt>
    <dgm:pt modelId="{0EEE715D-F194-42E5-A6FB-25E645E46185}" type="pres">
      <dgm:prSet presAssocID="{9CDE60FF-ABF0-4A6F-B401-7A1696B85CD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E9B7323-7D03-42C1-91CD-0A0DE84853EA}" type="presOf" srcId="{9CDE60FF-ABF0-4A6F-B401-7A1696B85CD0}" destId="{0EEE715D-F194-42E5-A6FB-25E645E46185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DE60FF-ABF0-4A6F-B401-7A1696B85CD0}" type="doc">
      <dgm:prSet loTypeId="urn:microsoft.com/office/officeart/2005/8/layout/radial5" loCatId="cycle" qsTypeId="urn:microsoft.com/office/officeart/2005/8/quickstyle/simple1#2" qsCatId="simple" csTypeId="urn:microsoft.com/office/officeart/2005/8/colors/colorful2#2" csCatId="colorful" phldr="1"/>
      <dgm:spPr/>
      <dgm:t>
        <a:bodyPr/>
        <a:lstStyle/>
        <a:p>
          <a:endParaRPr lang="zh-CN" altLang="en-US"/>
        </a:p>
      </dgm:t>
    </dgm:pt>
    <dgm:pt modelId="{0EEE715D-F194-42E5-A6FB-25E645E46185}" type="pres">
      <dgm:prSet presAssocID="{9CDE60FF-ABF0-4A6F-B401-7A1696B85CD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EE42F66-B7B4-4FBE-B7C8-59D5B8FA2F9B}" type="presOf" srcId="{9CDE60FF-ABF0-4A6F-B401-7A1696B85CD0}" destId="{0EEE715D-F194-42E5-A6FB-25E645E46185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DE60FF-ABF0-4A6F-B401-7A1696B85CD0}" type="doc">
      <dgm:prSet loTypeId="urn:microsoft.com/office/officeart/2005/8/layout/radial5" loCatId="cycle" qsTypeId="urn:microsoft.com/office/officeart/2005/8/quickstyle/simple1#3" qsCatId="simple" csTypeId="urn:microsoft.com/office/officeart/2005/8/colors/colorful2#3" csCatId="colorful" phldr="1"/>
      <dgm:spPr/>
      <dgm:t>
        <a:bodyPr/>
        <a:lstStyle/>
        <a:p>
          <a:endParaRPr lang="zh-CN" altLang="en-US"/>
        </a:p>
      </dgm:t>
    </dgm:pt>
    <dgm:pt modelId="{0EEE715D-F194-42E5-A6FB-25E645E46185}" type="pres">
      <dgm:prSet presAssocID="{9CDE60FF-ABF0-4A6F-B401-7A1696B85CD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FF78355-7259-41CC-B00C-647F626B7A6E}" type="presOf" srcId="{9CDE60FF-ABF0-4A6F-B401-7A1696B85CD0}" destId="{0EEE715D-F194-42E5-A6FB-25E645E46185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A72E3A6-7D53-4321-A4F3-C9B239820750}" type="doc">
      <dgm:prSet loTypeId="urn:microsoft.com/office/officeart/2005/8/layout/hProcess9#1" loCatId="process" qsTypeId="urn:microsoft.com/office/officeart/2005/8/quickstyle/simple1#8" qsCatId="simple" csTypeId="urn:microsoft.com/office/officeart/2005/8/colors/colorful5#3" csCatId="colorful" phldr="1"/>
      <dgm:spPr/>
    </dgm:pt>
    <dgm:pt modelId="{583163CF-A77E-45E4-832E-F56635E7D131}">
      <dgm:prSet phldrT="[文本]"/>
      <dgm:spPr/>
      <dgm:t>
        <a:bodyPr/>
        <a:lstStyle/>
        <a:p>
          <a:r>
            <a:rPr lang="zh-CN" altLang="en-US" dirty="0" smtClean="0"/>
            <a:t>习作</a:t>
          </a:r>
          <a:endParaRPr lang="en-US" altLang="zh-CN" dirty="0" smtClean="0"/>
        </a:p>
        <a:p>
          <a:r>
            <a:rPr lang="zh-CN" altLang="en-US" dirty="0" smtClean="0"/>
            <a:t>知识</a:t>
          </a:r>
          <a:endParaRPr lang="zh-CN" altLang="en-US" dirty="0"/>
        </a:p>
      </dgm:t>
    </dgm:pt>
    <dgm:pt modelId="{6BE6339F-14F1-4962-849A-865F0311C685}" type="parTrans" cxnId="{A4E66EAA-2E57-41D7-B7B1-8D761BBD822E}">
      <dgm:prSet/>
      <dgm:spPr/>
      <dgm:t>
        <a:bodyPr/>
        <a:lstStyle/>
        <a:p>
          <a:endParaRPr lang="zh-CN" altLang="en-US"/>
        </a:p>
      </dgm:t>
    </dgm:pt>
    <dgm:pt modelId="{A1C3E5D3-E424-43C0-96AA-7EBE1977020F}" type="sibTrans" cxnId="{A4E66EAA-2E57-41D7-B7B1-8D761BBD822E}">
      <dgm:prSet/>
      <dgm:spPr/>
      <dgm:t>
        <a:bodyPr/>
        <a:lstStyle/>
        <a:p>
          <a:endParaRPr lang="zh-CN" altLang="en-US"/>
        </a:p>
      </dgm:t>
    </dgm:pt>
    <dgm:pt modelId="{52093207-F22E-4E10-9095-A06BBFBBB8F1}">
      <dgm:prSet phldrT="[文本]"/>
      <dgm:spPr/>
      <dgm:t>
        <a:bodyPr/>
        <a:lstStyle/>
        <a:p>
          <a:r>
            <a:rPr lang="zh-CN" altLang="en-US" dirty="0" smtClean="0"/>
            <a:t>习作</a:t>
          </a:r>
          <a:endParaRPr lang="en-US" altLang="zh-CN" dirty="0" smtClean="0"/>
        </a:p>
        <a:p>
          <a:r>
            <a:rPr lang="zh-CN" altLang="en-US" dirty="0" smtClean="0"/>
            <a:t>技能</a:t>
          </a:r>
          <a:endParaRPr lang="zh-CN" altLang="en-US" dirty="0"/>
        </a:p>
      </dgm:t>
    </dgm:pt>
    <dgm:pt modelId="{45F3B55C-8466-455C-96CF-CF80386DF20B}" type="parTrans" cxnId="{53FEF135-DF08-4F5C-B244-BF87923C7607}">
      <dgm:prSet/>
      <dgm:spPr/>
      <dgm:t>
        <a:bodyPr/>
        <a:lstStyle/>
        <a:p>
          <a:endParaRPr lang="zh-CN" altLang="en-US"/>
        </a:p>
      </dgm:t>
    </dgm:pt>
    <dgm:pt modelId="{D84C8FCC-0B3A-4B76-9389-E88607AEF9D6}" type="sibTrans" cxnId="{53FEF135-DF08-4F5C-B244-BF87923C7607}">
      <dgm:prSet/>
      <dgm:spPr/>
      <dgm:t>
        <a:bodyPr/>
        <a:lstStyle/>
        <a:p>
          <a:endParaRPr lang="zh-CN" altLang="en-US"/>
        </a:p>
      </dgm:t>
    </dgm:pt>
    <dgm:pt modelId="{8D20DF08-1D2A-4BCE-B40D-5E7CE30B3854}">
      <dgm:prSet phldrT="[文本]"/>
      <dgm:spPr/>
      <dgm:t>
        <a:bodyPr/>
        <a:lstStyle/>
        <a:p>
          <a:r>
            <a:rPr lang="zh-CN" altLang="en-US" dirty="0" smtClean="0"/>
            <a:t>习作</a:t>
          </a:r>
          <a:endParaRPr lang="en-US" altLang="zh-CN" dirty="0" smtClean="0"/>
        </a:p>
        <a:p>
          <a:r>
            <a:rPr lang="zh-CN" altLang="en-US" dirty="0" smtClean="0"/>
            <a:t>思维</a:t>
          </a:r>
          <a:endParaRPr lang="zh-CN" altLang="en-US" dirty="0"/>
        </a:p>
      </dgm:t>
    </dgm:pt>
    <dgm:pt modelId="{E0128D17-AC86-431A-B2B6-77EBFB1225DE}" type="parTrans" cxnId="{6103A561-6960-4EF8-BD86-2628B54BC4A6}">
      <dgm:prSet/>
      <dgm:spPr/>
      <dgm:t>
        <a:bodyPr/>
        <a:lstStyle/>
        <a:p>
          <a:endParaRPr lang="zh-CN" altLang="en-US"/>
        </a:p>
      </dgm:t>
    </dgm:pt>
    <dgm:pt modelId="{66DB4F87-D832-4597-8D17-E742FEFB52F9}" type="sibTrans" cxnId="{6103A561-6960-4EF8-BD86-2628B54BC4A6}">
      <dgm:prSet/>
      <dgm:spPr/>
      <dgm:t>
        <a:bodyPr/>
        <a:lstStyle/>
        <a:p>
          <a:endParaRPr lang="zh-CN" altLang="en-US"/>
        </a:p>
      </dgm:t>
    </dgm:pt>
    <dgm:pt modelId="{0E579A2C-2EE6-488A-985F-1C54314EADA5}">
      <dgm:prSet phldrT="[文本]"/>
      <dgm:spPr/>
      <dgm:t>
        <a:bodyPr/>
        <a:lstStyle/>
        <a:p>
          <a:r>
            <a:rPr lang="zh-CN" altLang="en-US" dirty="0" smtClean="0"/>
            <a:t>习作</a:t>
          </a:r>
          <a:endParaRPr lang="en-US" altLang="zh-CN" dirty="0" smtClean="0"/>
        </a:p>
        <a:p>
          <a:r>
            <a:rPr lang="zh-CN" altLang="en-US" dirty="0" smtClean="0"/>
            <a:t>思想</a:t>
          </a:r>
          <a:endParaRPr lang="zh-CN" altLang="en-US" dirty="0"/>
        </a:p>
      </dgm:t>
    </dgm:pt>
    <dgm:pt modelId="{8E127F39-EA69-4812-93DB-104B1E8295A4}" type="parTrans" cxnId="{07AABA2E-F09B-4879-AF75-CD6C235F669E}">
      <dgm:prSet/>
      <dgm:spPr/>
      <dgm:t>
        <a:bodyPr/>
        <a:lstStyle/>
        <a:p>
          <a:endParaRPr lang="zh-CN" altLang="en-US"/>
        </a:p>
      </dgm:t>
    </dgm:pt>
    <dgm:pt modelId="{910ED1BC-0912-4773-B820-E07E3E07F114}" type="sibTrans" cxnId="{07AABA2E-F09B-4879-AF75-CD6C235F669E}">
      <dgm:prSet/>
      <dgm:spPr/>
      <dgm:t>
        <a:bodyPr/>
        <a:lstStyle/>
        <a:p>
          <a:endParaRPr lang="zh-CN" altLang="en-US"/>
        </a:p>
      </dgm:t>
    </dgm:pt>
    <dgm:pt modelId="{87382B98-ED02-40EF-8555-5614DAC0CD17}" type="pres">
      <dgm:prSet presAssocID="{DA72E3A6-7D53-4321-A4F3-C9B239820750}" presName="CompostProcess" presStyleCnt="0">
        <dgm:presLayoutVars>
          <dgm:dir/>
          <dgm:resizeHandles val="exact"/>
        </dgm:presLayoutVars>
      </dgm:prSet>
      <dgm:spPr/>
    </dgm:pt>
    <dgm:pt modelId="{2FFEC0EC-8019-4507-9E9B-98967C93E022}" type="pres">
      <dgm:prSet presAssocID="{DA72E3A6-7D53-4321-A4F3-C9B239820750}" presName="arrow" presStyleLbl="bgShp" presStyleIdx="0" presStyleCnt="1"/>
      <dgm:spPr/>
    </dgm:pt>
    <dgm:pt modelId="{94CB4DF2-D7FD-42B5-976E-2EFFB58045EA}" type="pres">
      <dgm:prSet presAssocID="{DA72E3A6-7D53-4321-A4F3-C9B239820750}" presName="linearProcess" presStyleCnt="0"/>
      <dgm:spPr/>
    </dgm:pt>
    <dgm:pt modelId="{3AC90A93-9353-4562-83FB-E78BF8C18A31}" type="pres">
      <dgm:prSet presAssocID="{583163CF-A77E-45E4-832E-F56635E7D131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F25AEC5-502A-401F-AFC9-F34BFDA426E7}" type="pres">
      <dgm:prSet presAssocID="{A1C3E5D3-E424-43C0-96AA-7EBE1977020F}" presName="sibTrans" presStyleCnt="0"/>
      <dgm:spPr/>
    </dgm:pt>
    <dgm:pt modelId="{85B0C5AC-EC90-4166-9902-A215FB107210}" type="pres">
      <dgm:prSet presAssocID="{52093207-F22E-4E10-9095-A06BBFBBB8F1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B15EBAE-C8CF-478F-9424-2A13E47A3A28}" type="pres">
      <dgm:prSet presAssocID="{D84C8FCC-0B3A-4B76-9389-E88607AEF9D6}" presName="sibTrans" presStyleCnt="0"/>
      <dgm:spPr/>
    </dgm:pt>
    <dgm:pt modelId="{0EB400BC-7EF5-4EAC-A764-57D888233086}" type="pres">
      <dgm:prSet presAssocID="{8D20DF08-1D2A-4BCE-B40D-5E7CE30B3854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B9F6BCF-0CF8-4134-847E-84F66D7DF266}" type="pres">
      <dgm:prSet presAssocID="{66DB4F87-D832-4597-8D17-E742FEFB52F9}" presName="sibTrans" presStyleCnt="0"/>
      <dgm:spPr/>
    </dgm:pt>
    <dgm:pt modelId="{5BE3E3D3-2430-4598-B1C2-436878223115}" type="pres">
      <dgm:prSet presAssocID="{0E579A2C-2EE6-488A-985F-1C54314EADA5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3FEF135-DF08-4F5C-B244-BF87923C7607}" srcId="{DA72E3A6-7D53-4321-A4F3-C9B239820750}" destId="{52093207-F22E-4E10-9095-A06BBFBBB8F1}" srcOrd="1" destOrd="0" parTransId="{45F3B55C-8466-455C-96CF-CF80386DF20B}" sibTransId="{D84C8FCC-0B3A-4B76-9389-E88607AEF9D6}"/>
    <dgm:cxn modelId="{23DF67A3-FE58-4342-9CD3-09640060B614}" type="presOf" srcId="{583163CF-A77E-45E4-832E-F56635E7D131}" destId="{3AC90A93-9353-4562-83FB-E78BF8C18A31}" srcOrd="0" destOrd="0" presId="urn:microsoft.com/office/officeart/2005/8/layout/hProcess9#1"/>
    <dgm:cxn modelId="{0DAC7050-3716-421D-A524-424030F0F60B}" type="presOf" srcId="{0E579A2C-2EE6-488A-985F-1C54314EADA5}" destId="{5BE3E3D3-2430-4598-B1C2-436878223115}" srcOrd="0" destOrd="0" presId="urn:microsoft.com/office/officeart/2005/8/layout/hProcess9#1"/>
    <dgm:cxn modelId="{A5E86862-D975-4A12-AF52-667C466CB31D}" type="presOf" srcId="{8D20DF08-1D2A-4BCE-B40D-5E7CE30B3854}" destId="{0EB400BC-7EF5-4EAC-A764-57D888233086}" srcOrd="0" destOrd="0" presId="urn:microsoft.com/office/officeart/2005/8/layout/hProcess9#1"/>
    <dgm:cxn modelId="{4D83CAB3-9E54-4FDF-84E1-7B0F082205CA}" type="presOf" srcId="{DA72E3A6-7D53-4321-A4F3-C9B239820750}" destId="{87382B98-ED02-40EF-8555-5614DAC0CD17}" srcOrd="0" destOrd="0" presId="urn:microsoft.com/office/officeart/2005/8/layout/hProcess9#1"/>
    <dgm:cxn modelId="{A4E66EAA-2E57-41D7-B7B1-8D761BBD822E}" srcId="{DA72E3A6-7D53-4321-A4F3-C9B239820750}" destId="{583163CF-A77E-45E4-832E-F56635E7D131}" srcOrd="0" destOrd="0" parTransId="{6BE6339F-14F1-4962-849A-865F0311C685}" sibTransId="{A1C3E5D3-E424-43C0-96AA-7EBE1977020F}"/>
    <dgm:cxn modelId="{CF8A5741-648A-4DB2-9DC6-98CEFF855B14}" type="presOf" srcId="{52093207-F22E-4E10-9095-A06BBFBBB8F1}" destId="{85B0C5AC-EC90-4166-9902-A215FB107210}" srcOrd="0" destOrd="0" presId="urn:microsoft.com/office/officeart/2005/8/layout/hProcess9#1"/>
    <dgm:cxn modelId="{6103A561-6960-4EF8-BD86-2628B54BC4A6}" srcId="{DA72E3A6-7D53-4321-A4F3-C9B239820750}" destId="{8D20DF08-1D2A-4BCE-B40D-5E7CE30B3854}" srcOrd="2" destOrd="0" parTransId="{E0128D17-AC86-431A-B2B6-77EBFB1225DE}" sibTransId="{66DB4F87-D832-4597-8D17-E742FEFB52F9}"/>
    <dgm:cxn modelId="{07AABA2E-F09B-4879-AF75-CD6C235F669E}" srcId="{DA72E3A6-7D53-4321-A4F3-C9B239820750}" destId="{0E579A2C-2EE6-488A-985F-1C54314EADA5}" srcOrd="3" destOrd="0" parTransId="{8E127F39-EA69-4812-93DB-104B1E8295A4}" sibTransId="{910ED1BC-0912-4773-B820-E07E3E07F114}"/>
    <dgm:cxn modelId="{8D8A5E6E-43CE-4A5E-9F31-5736FC0D2C45}" type="presParOf" srcId="{87382B98-ED02-40EF-8555-5614DAC0CD17}" destId="{2FFEC0EC-8019-4507-9E9B-98967C93E022}" srcOrd="0" destOrd="0" presId="urn:microsoft.com/office/officeart/2005/8/layout/hProcess9#1"/>
    <dgm:cxn modelId="{287811F1-C19B-4191-8EB8-725006ECEDC3}" type="presParOf" srcId="{87382B98-ED02-40EF-8555-5614DAC0CD17}" destId="{94CB4DF2-D7FD-42B5-976E-2EFFB58045EA}" srcOrd="1" destOrd="0" presId="urn:microsoft.com/office/officeart/2005/8/layout/hProcess9#1"/>
    <dgm:cxn modelId="{94872118-B07F-4BE4-8729-92E3B5C3AB4A}" type="presParOf" srcId="{94CB4DF2-D7FD-42B5-976E-2EFFB58045EA}" destId="{3AC90A93-9353-4562-83FB-E78BF8C18A31}" srcOrd="0" destOrd="0" presId="urn:microsoft.com/office/officeart/2005/8/layout/hProcess9#1"/>
    <dgm:cxn modelId="{070D9F73-150D-4BB9-B7FA-B67E584FD24D}" type="presParOf" srcId="{94CB4DF2-D7FD-42B5-976E-2EFFB58045EA}" destId="{9F25AEC5-502A-401F-AFC9-F34BFDA426E7}" srcOrd="1" destOrd="0" presId="urn:microsoft.com/office/officeart/2005/8/layout/hProcess9#1"/>
    <dgm:cxn modelId="{EC03659A-A203-4EFC-AA81-49FD80D4DCF5}" type="presParOf" srcId="{94CB4DF2-D7FD-42B5-976E-2EFFB58045EA}" destId="{85B0C5AC-EC90-4166-9902-A215FB107210}" srcOrd="2" destOrd="0" presId="urn:microsoft.com/office/officeart/2005/8/layout/hProcess9#1"/>
    <dgm:cxn modelId="{AFDC4390-62A7-45BA-B864-19E9055B9833}" type="presParOf" srcId="{94CB4DF2-D7FD-42B5-976E-2EFFB58045EA}" destId="{6B15EBAE-C8CF-478F-9424-2A13E47A3A28}" srcOrd="3" destOrd="0" presId="urn:microsoft.com/office/officeart/2005/8/layout/hProcess9#1"/>
    <dgm:cxn modelId="{A001DC89-57ED-48A0-AD79-7C6EADFA8BE0}" type="presParOf" srcId="{94CB4DF2-D7FD-42B5-976E-2EFFB58045EA}" destId="{0EB400BC-7EF5-4EAC-A764-57D888233086}" srcOrd="4" destOrd="0" presId="urn:microsoft.com/office/officeart/2005/8/layout/hProcess9#1"/>
    <dgm:cxn modelId="{6B7DC438-A4D2-48BA-A669-F47DB842D539}" type="presParOf" srcId="{94CB4DF2-D7FD-42B5-976E-2EFFB58045EA}" destId="{1B9F6BCF-0CF8-4134-847E-84F66D7DF266}" srcOrd="5" destOrd="0" presId="urn:microsoft.com/office/officeart/2005/8/layout/hProcess9#1"/>
    <dgm:cxn modelId="{27A294B6-2117-4E5A-81D0-5C5DFADE5FCA}" type="presParOf" srcId="{94CB4DF2-D7FD-42B5-976E-2EFFB58045EA}" destId="{5BE3E3D3-2430-4598-B1C2-436878223115}" srcOrd="6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A9A916E-BD89-41A0-85E9-3196E03BAA91}" type="doc">
      <dgm:prSet loTypeId="urn:microsoft.com/office/officeart/2005/8/layout/gear1" loCatId="cycle" qsTypeId="urn:microsoft.com/office/officeart/2005/8/quickstyle/simple1" qsCatId="simple" csTypeId="urn:microsoft.com/office/officeart/2005/8/colors/colorful5" csCatId="colorful" phldr="1"/>
      <dgm:spPr/>
    </dgm:pt>
    <dgm:pt modelId="{FD9200A8-BB08-472A-A715-AF806AD5797B}">
      <dgm:prSet phldrT="[文本]"/>
      <dgm:spPr/>
      <dgm:t>
        <a:bodyPr/>
        <a:lstStyle/>
        <a:p>
          <a:r>
            <a:rPr lang="zh-CN" altLang="en-US" dirty="0" smtClean="0"/>
            <a:t>阅读</a:t>
          </a:r>
          <a:endParaRPr lang="en-US" altLang="zh-CN" dirty="0" smtClean="0"/>
        </a:p>
        <a:p>
          <a:r>
            <a:rPr lang="zh-CN" altLang="en-US" dirty="0" smtClean="0"/>
            <a:t>积累</a:t>
          </a:r>
          <a:endParaRPr lang="zh-CN" altLang="en-US" dirty="0"/>
        </a:p>
      </dgm:t>
    </dgm:pt>
    <dgm:pt modelId="{E8E1E15E-5396-4AA2-BDF0-B94D2DF53A26}" type="parTrans" cxnId="{B49C9238-98EF-4124-ABC5-3AAD7F9C811C}">
      <dgm:prSet/>
      <dgm:spPr/>
      <dgm:t>
        <a:bodyPr/>
        <a:lstStyle/>
        <a:p>
          <a:endParaRPr lang="zh-CN" altLang="en-US"/>
        </a:p>
      </dgm:t>
    </dgm:pt>
    <dgm:pt modelId="{8306501E-71C2-4B42-AF93-E6BCC6E2FD00}" type="sibTrans" cxnId="{B49C9238-98EF-4124-ABC5-3AAD7F9C811C}">
      <dgm:prSet/>
      <dgm:spPr/>
      <dgm:t>
        <a:bodyPr/>
        <a:lstStyle/>
        <a:p>
          <a:endParaRPr lang="zh-CN" altLang="en-US"/>
        </a:p>
      </dgm:t>
    </dgm:pt>
    <dgm:pt modelId="{47175C80-7E9C-426D-82B7-06883BF423F6}">
      <dgm:prSet phldrT="[文本]" custT="1"/>
      <dgm:spPr/>
      <dgm:t>
        <a:bodyPr/>
        <a:lstStyle/>
        <a:p>
          <a:r>
            <a:rPr lang="zh-CN" altLang="en-US" sz="2800" dirty="0" smtClean="0"/>
            <a:t>技能</a:t>
          </a:r>
          <a:endParaRPr lang="zh-CN" altLang="en-US" sz="2800" dirty="0"/>
        </a:p>
      </dgm:t>
    </dgm:pt>
    <dgm:pt modelId="{D07A6813-7058-4E1D-B8EE-60A9CD4B0C5A}" type="parTrans" cxnId="{E9F15568-26A4-4BB7-83A8-8E4FF1CC120C}">
      <dgm:prSet/>
      <dgm:spPr/>
      <dgm:t>
        <a:bodyPr/>
        <a:lstStyle/>
        <a:p>
          <a:endParaRPr lang="zh-CN" altLang="en-US"/>
        </a:p>
      </dgm:t>
    </dgm:pt>
    <dgm:pt modelId="{2DD0E219-96D0-41B0-8F6C-BA409BCC06FC}" type="sibTrans" cxnId="{E9F15568-26A4-4BB7-83A8-8E4FF1CC120C}">
      <dgm:prSet/>
      <dgm:spPr/>
      <dgm:t>
        <a:bodyPr/>
        <a:lstStyle/>
        <a:p>
          <a:endParaRPr lang="zh-CN" altLang="en-US"/>
        </a:p>
      </dgm:t>
    </dgm:pt>
    <dgm:pt modelId="{A97E95E5-7FFD-403B-B2D4-B0E265B905E7}">
      <dgm:prSet phldrT="[文本]"/>
      <dgm:spPr/>
      <dgm:t>
        <a:bodyPr/>
        <a:lstStyle/>
        <a:p>
          <a:r>
            <a:rPr lang="zh-CN" altLang="en-US" dirty="0" smtClean="0"/>
            <a:t>兴趣</a:t>
          </a:r>
          <a:endParaRPr lang="zh-CN" altLang="en-US" dirty="0"/>
        </a:p>
      </dgm:t>
    </dgm:pt>
    <dgm:pt modelId="{1DB54178-07E1-4731-AC64-FB66D8F25B8C}" type="parTrans" cxnId="{10EB4A84-6A54-46C0-AF49-225A4EF4FA98}">
      <dgm:prSet/>
      <dgm:spPr/>
      <dgm:t>
        <a:bodyPr/>
        <a:lstStyle/>
        <a:p>
          <a:endParaRPr lang="zh-CN" altLang="en-US"/>
        </a:p>
      </dgm:t>
    </dgm:pt>
    <dgm:pt modelId="{A174527B-CD58-45D7-B876-1ACCE1C52E6F}" type="sibTrans" cxnId="{10EB4A84-6A54-46C0-AF49-225A4EF4FA98}">
      <dgm:prSet/>
      <dgm:spPr/>
      <dgm:t>
        <a:bodyPr/>
        <a:lstStyle/>
        <a:p>
          <a:endParaRPr lang="zh-CN" altLang="en-US"/>
        </a:p>
      </dgm:t>
    </dgm:pt>
    <dgm:pt modelId="{65D9C730-FBC9-40E1-A327-3D3F88C6D427}" type="pres">
      <dgm:prSet presAssocID="{AA9A916E-BD89-41A0-85E9-3196E03BAA9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7AF8A2F-567B-4C1C-BC7F-9E6854B9AA07}" type="pres">
      <dgm:prSet presAssocID="{FD9200A8-BB08-472A-A715-AF806AD5797B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45DFAE0-0AC1-4131-8038-57CF0E439B10}" type="pres">
      <dgm:prSet presAssocID="{FD9200A8-BB08-472A-A715-AF806AD5797B}" presName="gear1srcNode" presStyleLbl="node1" presStyleIdx="0" presStyleCnt="3"/>
      <dgm:spPr/>
      <dgm:t>
        <a:bodyPr/>
        <a:lstStyle/>
        <a:p>
          <a:endParaRPr lang="zh-CN" altLang="en-US"/>
        </a:p>
      </dgm:t>
    </dgm:pt>
    <dgm:pt modelId="{C36DAE03-5307-4CE4-A957-71F8302C070E}" type="pres">
      <dgm:prSet presAssocID="{FD9200A8-BB08-472A-A715-AF806AD5797B}" presName="gear1dstNode" presStyleLbl="node1" presStyleIdx="0" presStyleCnt="3"/>
      <dgm:spPr/>
      <dgm:t>
        <a:bodyPr/>
        <a:lstStyle/>
        <a:p>
          <a:endParaRPr lang="zh-CN" altLang="en-US"/>
        </a:p>
      </dgm:t>
    </dgm:pt>
    <dgm:pt modelId="{74540877-B0EC-4971-AC74-F0AB72198104}" type="pres">
      <dgm:prSet presAssocID="{47175C80-7E9C-426D-82B7-06883BF423F6}" presName="gear2" presStyleLbl="node1" presStyleIdx="1" presStyleCnt="3" custScaleX="126504" custScaleY="123551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B05084-9095-4A56-BCE8-3E54B1BD0D46}" type="pres">
      <dgm:prSet presAssocID="{47175C80-7E9C-426D-82B7-06883BF423F6}" presName="gear2srcNode" presStyleLbl="node1" presStyleIdx="1" presStyleCnt="3"/>
      <dgm:spPr/>
      <dgm:t>
        <a:bodyPr/>
        <a:lstStyle/>
        <a:p>
          <a:endParaRPr lang="zh-CN" altLang="en-US"/>
        </a:p>
      </dgm:t>
    </dgm:pt>
    <dgm:pt modelId="{47DFB53C-A00E-4084-8099-BECE55F3D0E3}" type="pres">
      <dgm:prSet presAssocID="{47175C80-7E9C-426D-82B7-06883BF423F6}" presName="gear2dstNode" presStyleLbl="node1" presStyleIdx="1" presStyleCnt="3"/>
      <dgm:spPr/>
      <dgm:t>
        <a:bodyPr/>
        <a:lstStyle/>
        <a:p>
          <a:endParaRPr lang="zh-CN" altLang="en-US"/>
        </a:p>
      </dgm:t>
    </dgm:pt>
    <dgm:pt modelId="{340A5CAB-06F1-4E27-9694-E55EE3DCDB22}" type="pres">
      <dgm:prSet presAssocID="{A97E95E5-7FFD-403B-B2D4-B0E265B905E7}" presName="gear3" presStyleLbl="node1" presStyleIdx="2" presStyleCnt="3"/>
      <dgm:spPr/>
      <dgm:t>
        <a:bodyPr/>
        <a:lstStyle/>
        <a:p>
          <a:endParaRPr lang="zh-CN" altLang="en-US"/>
        </a:p>
      </dgm:t>
    </dgm:pt>
    <dgm:pt modelId="{AD1DB64B-3298-4E99-8812-F75BFDBCF4EE}" type="pres">
      <dgm:prSet presAssocID="{A97E95E5-7FFD-403B-B2D4-B0E265B905E7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255AF5E-87BF-4793-AD90-76477640FB84}" type="pres">
      <dgm:prSet presAssocID="{A97E95E5-7FFD-403B-B2D4-B0E265B905E7}" presName="gear3srcNode" presStyleLbl="node1" presStyleIdx="2" presStyleCnt="3"/>
      <dgm:spPr/>
      <dgm:t>
        <a:bodyPr/>
        <a:lstStyle/>
        <a:p>
          <a:endParaRPr lang="zh-CN" altLang="en-US"/>
        </a:p>
      </dgm:t>
    </dgm:pt>
    <dgm:pt modelId="{15E40174-E4FA-42EA-8B70-8A9268EB3D6D}" type="pres">
      <dgm:prSet presAssocID="{A97E95E5-7FFD-403B-B2D4-B0E265B905E7}" presName="gear3dstNode" presStyleLbl="node1" presStyleIdx="2" presStyleCnt="3"/>
      <dgm:spPr/>
      <dgm:t>
        <a:bodyPr/>
        <a:lstStyle/>
        <a:p>
          <a:endParaRPr lang="zh-CN" altLang="en-US"/>
        </a:p>
      </dgm:t>
    </dgm:pt>
    <dgm:pt modelId="{05400134-BE98-4668-9619-8241FA9D1BE2}" type="pres">
      <dgm:prSet presAssocID="{8306501E-71C2-4B42-AF93-E6BCC6E2FD00}" presName="connector1" presStyleLbl="sibTrans2D1" presStyleIdx="0" presStyleCnt="3"/>
      <dgm:spPr/>
      <dgm:t>
        <a:bodyPr/>
        <a:lstStyle/>
        <a:p>
          <a:endParaRPr lang="zh-CN" altLang="en-US"/>
        </a:p>
      </dgm:t>
    </dgm:pt>
    <dgm:pt modelId="{1E0527CD-3D49-4356-8C43-CF99FF324F9D}" type="pres">
      <dgm:prSet presAssocID="{2DD0E219-96D0-41B0-8F6C-BA409BCC06FC}" presName="connector2" presStyleLbl="sibTrans2D1" presStyleIdx="1" presStyleCnt="3"/>
      <dgm:spPr/>
      <dgm:t>
        <a:bodyPr/>
        <a:lstStyle/>
        <a:p>
          <a:endParaRPr lang="zh-CN" altLang="en-US"/>
        </a:p>
      </dgm:t>
    </dgm:pt>
    <dgm:pt modelId="{453D5A59-4264-4202-BD13-2CC4C646CB47}" type="pres">
      <dgm:prSet presAssocID="{A174527B-CD58-45D7-B876-1ACCE1C52E6F}" presName="connector3" presStyleLbl="sibTrans2D1" presStyleIdx="2" presStyleCnt="3"/>
      <dgm:spPr/>
      <dgm:t>
        <a:bodyPr/>
        <a:lstStyle/>
        <a:p>
          <a:endParaRPr lang="zh-CN" altLang="en-US"/>
        </a:p>
      </dgm:t>
    </dgm:pt>
  </dgm:ptLst>
  <dgm:cxnLst>
    <dgm:cxn modelId="{3D7E867E-F5FF-4C77-80DB-B4795703F70F}" type="presOf" srcId="{A97E95E5-7FFD-403B-B2D4-B0E265B905E7}" destId="{15E40174-E4FA-42EA-8B70-8A9268EB3D6D}" srcOrd="3" destOrd="0" presId="urn:microsoft.com/office/officeart/2005/8/layout/gear1"/>
    <dgm:cxn modelId="{107F5260-073D-4359-8B0D-5A0B885949E6}" type="presOf" srcId="{FD9200A8-BB08-472A-A715-AF806AD5797B}" destId="{57AF8A2F-567B-4C1C-BC7F-9E6854B9AA07}" srcOrd="0" destOrd="0" presId="urn:microsoft.com/office/officeart/2005/8/layout/gear1"/>
    <dgm:cxn modelId="{040F2209-24A6-422A-AAAF-BFED6CF6DFD3}" type="presOf" srcId="{A97E95E5-7FFD-403B-B2D4-B0E265B905E7}" destId="{AD1DB64B-3298-4E99-8812-F75BFDBCF4EE}" srcOrd="1" destOrd="0" presId="urn:microsoft.com/office/officeart/2005/8/layout/gear1"/>
    <dgm:cxn modelId="{B514F744-8516-4AB3-AE0B-F9EDE1AD5361}" type="presOf" srcId="{47175C80-7E9C-426D-82B7-06883BF423F6}" destId="{8CB05084-9095-4A56-BCE8-3E54B1BD0D46}" srcOrd="1" destOrd="0" presId="urn:microsoft.com/office/officeart/2005/8/layout/gear1"/>
    <dgm:cxn modelId="{424F55B5-B484-4CA6-B130-997E5E1EDCB8}" type="presOf" srcId="{A174527B-CD58-45D7-B876-1ACCE1C52E6F}" destId="{453D5A59-4264-4202-BD13-2CC4C646CB47}" srcOrd="0" destOrd="0" presId="urn:microsoft.com/office/officeart/2005/8/layout/gear1"/>
    <dgm:cxn modelId="{E2D36E83-DDEC-4800-8BFC-F136A1170163}" type="presOf" srcId="{FD9200A8-BB08-472A-A715-AF806AD5797B}" destId="{145DFAE0-0AC1-4131-8038-57CF0E439B10}" srcOrd="1" destOrd="0" presId="urn:microsoft.com/office/officeart/2005/8/layout/gear1"/>
    <dgm:cxn modelId="{10EB4A84-6A54-46C0-AF49-225A4EF4FA98}" srcId="{AA9A916E-BD89-41A0-85E9-3196E03BAA91}" destId="{A97E95E5-7FFD-403B-B2D4-B0E265B905E7}" srcOrd="2" destOrd="0" parTransId="{1DB54178-07E1-4731-AC64-FB66D8F25B8C}" sibTransId="{A174527B-CD58-45D7-B876-1ACCE1C52E6F}"/>
    <dgm:cxn modelId="{E9F15568-26A4-4BB7-83A8-8E4FF1CC120C}" srcId="{AA9A916E-BD89-41A0-85E9-3196E03BAA91}" destId="{47175C80-7E9C-426D-82B7-06883BF423F6}" srcOrd="1" destOrd="0" parTransId="{D07A6813-7058-4E1D-B8EE-60A9CD4B0C5A}" sibTransId="{2DD0E219-96D0-41B0-8F6C-BA409BCC06FC}"/>
    <dgm:cxn modelId="{BFF345F4-3DB9-473F-93C5-3AB68647386A}" type="presOf" srcId="{A97E95E5-7FFD-403B-B2D4-B0E265B905E7}" destId="{340A5CAB-06F1-4E27-9694-E55EE3DCDB22}" srcOrd="0" destOrd="0" presId="urn:microsoft.com/office/officeart/2005/8/layout/gear1"/>
    <dgm:cxn modelId="{B49C9238-98EF-4124-ABC5-3AAD7F9C811C}" srcId="{AA9A916E-BD89-41A0-85E9-3196E03BAA91}" destId="{FD9200A8-BB08-472A-A715-AF806AD5797B}" srcOrd="0" destOrd="0" parTransId="{E8E1E15E-5396-4AA2-BDF0-B94D2DF53A26}" sibTransId="{8306501E-71C2-4B42-AF93-E6BCC6E2FD00}"/>
    <dgm:cxn modelId="{5455CC4D-7543-473A-8BE8-A45D107733E0}" type="presOf" srcId="{2DD0E219-96D0-41B0-8F6C-BA409BCC06FC}" destId="{1E0527CD-3D49-4356-8C43-CF99FF324F9D}" srcOrd="0" destOrd="0" presId="urn:microsoft.com/office/officeart/2005/8/layout/gear1"/>
    <dgm:cxn modelId="{B62E4D7A-B6F2-4EB5-AE42-E2570399F0DF}" type="presOf" srcId="{FD9200A8-BB08-472A-A715-AF806AD5797B}" destId="{C36DAE03-5307-4CE4-A957-71F8302C070E}" srcOrd="2" destOrd="0" presId="urn:microsoft.com/office/officeart/2005/8/layout/gear1"/>
    <dgm:cxn modelId="{8A800A57-460F-4A20-857C-9B103901AFDE}" type="presOf" srcId="{A97E95E5-7FFD-403B-B2D4-B0E265B905E7}" destId="{F255AF5E-87BF-4793-AD90-76477640FB84}" srcOrd="2" destOrd="0" presId="urn:microsoft.com/office/officeart/2005/8/layout/gear1"/>
    <dgm:cxn modelId="{B9197511-E1AF-41B4-9A64-3361D23879A6}" type="presOf" srcId="{47175C80-7E9C-426D-82B7-06883BF423F6}" destId="{74540877-B0EC-4971-AC74-F0AB72198104}" srcOrd="0" destOrd="0" presId="urn:microsoft.com/office/officeart/2005/8/layout/gear1"/>
    <dgm:cxn modelId="{895E6E76-377B-4CED-832C-542BEF01BB91}" type="presOf" srcId="{8306501E-71C2-4B42-AF93-E6BCC6E2FD00}" destId="{05400134-BE98-4668-9619-8241FA9D1BE2}" srcOrd="0" destOrd="0" presId="urn:microsoft.com/office/officeart/2005/8/layout/gear1"/>
    <dgm:cxn modelId="{E135CC38-E16A-4F48-ABDC-F8D3BC44BCB1}" type="presOf" srcId="{AA9A916E-BD89-41A0-85E9-3196E03BAA91}" destId="{65D9C730-FBC9-40E1-A327-3D3F88C6D427}" srcOrd="0" destOrd="0" presId="urn:microsoft.com/office/officeart/2005/8/layout/gear1"/>
    <dgm:cxn modelId="{53D5BB60-E557-43ED-9C0C-2BBBF041A357}" type="presOf" srcId="{47175C80-7E9C-426D-82B7-06883BF423F6}" destId="{47DFB53C-A00E-4084-8099-BECE55F3D0E3}" srcOrd="2" destOrd="0" presId="urn:microsoft.com/office/officeart/2005/8/layout/gear1"/>
    <dgm:cxn modelId="{FC7C3704-B395-4E47-BD78-A2A1299CF590}" type="presParOf" srcId="{65D9C730-FBC9-40E1-A327-3D3F88C6D427}" destId="{57AF8A2F-567B-4C1C-BC7F-9E6854B9AA07}" srcOrd="0" destOrd="0" presId="urn:microsoft.com/office/officeart/2005/8/layout/gear1"/>
    <dgm:cxn modelId="{6E5209E1-DEA9-4E84-9394-64563D60694F}" type="presParOf" srcId="{65D9C730-FBC9-40E1-A327-3D3F88C6D427}" destId="{145DFAE0-0AC1-4131-8038-57CF0E439B10}" srcOrd="1" destOrd="0" presId="urn:microsoft.com/office/officeart/2005/8/layout/gear1"/>
    <dgm:cxn modelId="{9F607111-5528-4FD9-9C0E-7666836B9B6C}" type="presParOf" srcId="{65D9C730-FBC9-40E1-A327-3D3F88C6D427}" destId="{C36DAE03-5307-4CE4-A957-71F8302C070E}" srcOrd="2" destOrd="0" presId="urn:microsoft.com/office/officeart/2005/8/layout/gear1"/>
    <dgm:cxn modelId="{3F471110-4C10-4AD8-8A93-2F4D0FE4304B}" type="presParOf" srcId="{65D9C730-FBC9-40E1-A327-3D3F88C6D427}" destId="{74540877-B0EC-4971-AC74-F0AB72198104}" srcOrd="3" destOrd="0" presId="urn:microsoft.com/office/officeart/2005/8/layout/gear1"/>
    <dgm:cxn modelId="{4914F74C-E12B-44E3-B746-2E7A48BE0CFE}" type="presParOf" srcId="{65D9C730-FBC9-40E1-A327-3D3F88C6D427}" destId="{8CB05084-9095-4A56-BCE8-3E54B1BD0D46}" srcOrd="4" destOrd="0" presId="urn:microsoft.com/office/officeart/2005/8/layout/gear1"/>
    <dgm:cxn modelId="{86749742-6091-48A3-A75C-9C6B5980523C}" type="presParOf" srcId="{65D9C730-FBC9-40E1-A327-3D3F88C6D427}" destId="{47DFB53C-A00E-4084-8099-BECE55F3D0E3}" srcOrd="5" destOrd="0" presId="urn:microsoft.com/office/officeart/2005/8/layout/gear1"/>
    <dgm:cxn modelId="{A615B1B7-8099-4EF4-9150-C7438433E8A2}" type="presParOf" srcId="{65D9C730-FBC9-40E1-A327-3D3F88C6D427}" destId="{340A5CAB-06F1-4E27-9694-E55EE3DCDB22}" srcOrd="6" destOrd="0" presId="urn:microsoft.com/office/officeart/2005/8/layout/gear1"/>
    <dgm:cxn modelId="{0FBE3D8F-02C9-49C4-8757-9A46629A1D44}" type="presParOf" srcId="{65D9C730-FBC9-40E1-A327-3D3F88C6D427}" destId="{AD1DB64B-3298-4E99-8812-F75BFDBCF4EE}" srcOrd="7" destOrd="0" presId="urn:microsoft.com/office/officeart/2005/8/layout/gear1"/>
    <dgm:cxn modelId="{AFA342C5-D16F-48E6-8CE0-77D61BEE2E94}" type="presParOf" srcId="{65D9C730-FBC9-40E1-A327-3D3F88C6D427}" destId="{F255AF5E-87BF-4793-AD90-76477640FB84}" srcOrd="8" destOrd="0" presId="urn:microsoft.com/office/officeart/2005/8/layout/gear1"/>
    <dgm:cxn modelId="{088A1423-D1D6-4797-85AB-D142D33324F9}" type="presParOf" srcId="{65D9C730-FBC9-40E1-A327-3D3F88C6D427}" destId="{15E40174-E4FA-42EA-8B70-8A9268EB3D6D}" srcOrd="9" destOrd="0" presId="urn:microsoft.com/office/officeart/2005/8/layout/gear1"/>
    <dgm:cxn modelId="{2A836B73-7C49-4DDB-A034-03453B5B0373}" type="presParOf" srcId="{65D9C730-FBC9-40E1-A327-3D3F88C6D427}" destId="{05400134-BE98-4668-9619-8241FA9D1BE2}" srcOrd="10" destOrd="0" presId="urn:microsoft.com/office/officeart/2005/8/layout/gear1"/>
    <dgm:cxn modelId="{FD245D96-6D1D-4B65-864B-0A92B62AA44A}" type="presParOf" srcId="{65D9C730-FBC9-40E1-A327-3D3F88C6D427}" destId="{1E0527CD-3D49-4356-8C43-CF99FF324F9D}" srcOrd="11" destOrd="0" presId="urn:microsoft.com/office/officeart/2005/8/layout/gear1"/>
    <dgm:cxn modelId="{1B99BB5C-2E07-4527-99E3-4ABC97B0F425}" type="presParOf" srcId="{65D9C730-FBC9-40E1-A327-3D3F88C6D427}" destId="{453D5A59-4264-4202-BD13-2CC4C646CB47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#1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ar" val="2.5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#2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6D91D-224D-48B9-8E1A-AB11AAFEECEA}" type="datetimeFigureOut">
              <a:rPr lang="zh-CN" altLang="en-US" smtClean="0"/>
              <a:t>2019/7/13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F5B9F-93B3-4894-9680-4EF16E8495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142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2049B-5524-460A-9169-09C114E7E21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42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D7D26-7430-4D5E-ADB8-94269CA16FD6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244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D7D26-7430-4D5E-ADB8-94269CA16FD6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25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D7D26-7430-4D5E-ADB8-94269CA16FD6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19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D7D26-7430-4D5E-ADB8-94269CA16FD6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63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D7D26-7430-4D5E-ADB8-94269CA16FD6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10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D7D26-7430-4D5E-ADB8-94269CA16FD6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69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D7D26-7430-4D5E-ADB8-94269CA16FD6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69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D7D26-7430-4D5E-ADB8-94269CA16FD6}" type="slidenum">
              <a:rPr lang="zh-CN" altLang="en-US" smtClean="0">
                <a:solidFill>
                  <a:prstClr val="black"/>
                </a:solidFill>
              </a:rPr>
              <a:pPr/>
              <a:t>32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19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D7D26-7430-4D5E-ADB8-94269CA16FD6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68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532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2049B-5524-460A-9169-09C114E7E21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58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448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1pPr>
            <a:lvl2pPr marL="742950" indent="-285750"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2pPr>
            <a:lvl3pPr marL="1143000" indent="-228600"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3pPr>
            <a:lvl4pPr marL="1600200" indent="-228600"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4pPr>
            <a:lvl5pPr marL="2057400" indent="-228600"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i Xuke"/>
                <a:ea typeface="Li Xuke"/>
                <a:cs typeface="Li Xuke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54B3EB-9138-430B-8659-2A5D0EBAD29F}" type="slidenum">
              <a:rPr lang="zh-CN" altLang="en-US" smtClean="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zh-CN" altLang="en-US" smtClean="0">
              <a:solidFill>
                <a:prstClr val="black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7689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2049B-5524-460A-9169-09C114E7E21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05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2049B-5524-460A-9169-09C114E7E21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74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2049B-5524-460A-9169-09C114E7E21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05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2049B-5524-460A-9169-09C114E7E214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77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2049B-5524-460A-9169-09C114E7E214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12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CD7D26-7430-4D5E-ADB8-94269CA16FD6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81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t>2019/7/13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t>2019/7/13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t>2019/7/13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73387-AE64-4582-892E-8CCEC222863A}" type="datetime1">
              <a:rPr lang="zh-CN" altLang="en-US"/>
              <a:t>2019/7/13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7DF7D-A923-4B74-84B1-4CEF2629B3D8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3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9" y="1871133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9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3" y="5037663"/>
            <a:ext cx="897467" cy="279400"/>
          </a:xfr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2" y="5037663"/>
            <a:ext cx="551167" cy="279400"/>
          </a:xfr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8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7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3"/>
            <a:ext cx="8158691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92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8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4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49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11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7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t>2019/7/13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3"/>
            <a:ext cx="5469467" cy="4893735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7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2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9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7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401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7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9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9" y="4343401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52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2"/>
            <a:ext cx="9296399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3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401"/>
            <a:ext cx="9609667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60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3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4" y="982132"/>
            <a:ext cx="9296399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2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7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2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470401"/>
            <a:ext cx="9609671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36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4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8" y="982133"/>
            <a:ext cx="1890895" cy="489373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1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11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t>2019/7/13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593-47CB-43FB-AA68-D2B1F81061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F870-7A04-42DC-A10D-595F2770C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8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593-47CB-43FB-AA68-D2B1F81061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F870-7A04-42DC-A10D-595F2770C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3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593-47CB-43FB-AA68-D2B1F81061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F870-7A04-42DC-A10D-595F2770C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9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593-47CB-43FB-AA68-D2B1F81061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F870-7A04-42DC-A10D-595F2770C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593-47CB-43FB-AA68-D2B1F81061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F870-7A04-42DC-A10D-595F2770C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3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593-47CB-43FB-AA68-D2B1F81061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F870-7A04-42DC-A10D-595F2770C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593-47CB-43FB-AA68-D2B1F81061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F870-7A04-42DC-A10D-595F2770C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593-47CB-43FB-AA68-D2B1F81061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F870-7A04-42DC-A10D-595F2770C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593-47CB-43FB-AA68-D2B1F81061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F870-7A04-42DC-A10D-595F2770C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593-47CB-43FB-AA68-D2B1F81061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F870-7A04-42DC-A10D-595F2770C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t>2019/7/13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46593-47CB-43FB-AA68-D2B1F81061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6F870-7A04-42DC-A10D-595F2770C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91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1234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22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910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3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55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923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18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119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39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t>2019/7/13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884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64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5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27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695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0" y="4353418"/>
            <a:ext cx="12211051" cy="2504582"/>
          </a:xfrm>
          <a:prstGeom prst="rect">
            <a:avLst/>
          </a:prstGeom>
          <a:blipFill dpi="0" rotWithShape="1">
            <a:blip r:embed="rId2">
              <a:alphaModFix amt="80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9048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4119815"/>
            <a:ext cx="12211051" cy="2738187"/>
          </a:xfrm>
          <a:prstGeom prst="rect">
            <a:avLst/>
          </a:prstGeom>
          <a:blipFill dpi="0" rotWithShape="1">
            <a:blip r:embed="rId2">
              <a:alphaModFix amt="80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b="-25284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3" name="直接连接符 2"/>
          <p:cNvCxnSpPr/>
          <p:nvPr userDrawn="1"/>
        </p:nvCxnSpPr>
        <p:spPr>
          <a:xfrm flipH="1">
            <a:off x="2887665" y="671513"/>
            <a:ext cx="9304337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0" y="671513"/>
            <a:ext cx="1277939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>
            <a:grpSpLocks noChangeAspect="1"/>
          </p:cNvGrpSpPr>
          <p:nvPr userDrawn="1"/>
        </p:nvGrpSpPr>
        <p:grpSpPr bwMode="auto">
          <a:xfrm>
            <a:off x="123825" y="261938"/>
            <a:ext cx="954088" cy="398462"/>
            <a:chOff x="255" y="3620"/>
            <a:chExt cx="1363" cy="568"/>
          </a:xfrm>
        </p:grpSpPr>
        <p:sp>
          <p:nvSpPr>
            <p:cNvPr id="6" name="Freeform 5"/>
            <p:cNvSpPr/>
            <p:nvPr/>
          </p:nvSpPr>
          <p:spPr bwMode="auto">
            <a:xfrm>
              <a:off x="255" y="3871"/>
              <a:ext cx="857" cy="312"/>
            </a:xfrm>
            <a:custGeom>
              <a:avLst/>
              <a:gdLst>
                <a:gd name="T0" fmla="*/ 0 w 857"/>
                <a:gd name="T1" fmla="*/ 311 h 311"/>
                <a:gd name="T2" fmla="*/ 86 w 857"/>
                <a:gd name="T3" fmla="*/ 237 h 311"/>
                <a:gd name="T4" fmla="*/ 171 w 857"/>
                <a:gd name="T5" fmla="*/ 105 h 311"/>
                <a:gd name="T6" fmla="*/ 268 w 857"/>
                <a:gd name="T7" fmla="*/ 81 h 311"/>
                <a:gd name="T8" fmla="*/ 352 w 857"/>
                <a:gd name="T9" fmla="*/ 0 h 311"/>
                <a:gd name="T10" fmla="*/ 423 w 857"/>
                <a:gd name="T11" fmla="*/ 0 h 311"/>
                <a:gd name="T12" fmla="*/ 553 w 857"/>
                <a:gd name="T13" fmla="*/ 31 h 311"/>
                <a:gd name="T14" fmla="*/ 613 w 857"/>
                <a:gd name="T15" fmla="*/ 122 h 311"/>
                <a:gd name="T16" fmla="*/ 760 w 857"/>
                <a:gd name="T17" fmla="*/ 184 h 311"/>
                <a:gd name="T18" fmla="*/ 857 w 857"/>
                <a:gd name="T1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7" h="311">
                  <a:moveTo>
                    <a:pt x="0" y="311"/>
                  </a:moveTo>
                  <a:lnTo>
                    <a:pt x="86" y="237"/>
                  </a:lnTo>
                  <a:lnTo>
                    <a:pt x="171" y="105"/>
                  </a:lnTo>
                  <a:lnTo>
                    <a:pt x="268" y="81"/>
                  </a:lnTo>
                  <a:lnTo>
                    <a:pt x="352" y="0"/>
                  </a:lnTo>
                  <a:lnTo>
                    <a:pt x="423" y="0"/>
                  </a:lnTo>
                  <a:lnTo>
                    <a:pt x="553" y="31"/>
                  </a:lnTo>
                  <a:lnTo>
                    <a:pt x="613" y="122"/>
                  </a:lnTo>
                  <a:lnTo>
                    <a:pt x="760" y="184"/>
                  </a:lnTo>
                  <a:lnTo>
                    <a:pt x="857" y="311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323" y="4021"/>
              <a:ext cx="127" cy="163"/>
            </a:xfrm>
            <a:custGeom>
              <a:avLst/>
              <a:gdLst>
                <a:gd name="T0" fmla="*/ 0 w 126"/>
                <a:gd name="T1" fmla="*/ 163 h 163"/>
                <a:gd name="T2" fmla="*/ 45 w 126"/>
                <a:gd name="T3" fmla="*/ 122 h 163"/>
                <a:gd name="T4" fmla="*/ 126 w 126"/>
                <a:gd name="T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6" h="163">
                  <a:moveTo>
                    <a:pt x="0" y="163"/>
                  </a:moveTo>
                  <a:lnTo>
                    <a:pt x="45" y="122"/>
                  </a:lnTo>
                  <a:lnTo>
                    <a:pt x="126" y="0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382" y="4084"/>
              <a:ext cx="77" cy="104"/>
            </a:xfrm>
            <a:custGeom>
              <a:avLst/>
              <a:gdLst>
                <a:gd name="T0" fmla="*/ 76 w 76"/>
                <a:gd name="T1" fmla="*/ 0 h 103"/>
                <a:gd name="T2" fmla="*/ 24 w 76"/>
                <a:gd name="T3" fmla="*/ 77 h 103"/>
                <a:gd name="T4" fmla="*/ 0 w 76"/>
                <a:gd name="T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" h="103">
                  <a:moveTo>
                    <a:pt x="76" y="0"/>
                  </a:moveTo>
                  <a:lnTo>
                    <a:pt x="24" y="77"/>
                  </a:lnTo>
                  <a:lnTo>
                    <a:pt x="0" y="103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468" y="4127"/>
              <a:ext cx="16" cy="23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>
              <a:off x="439" y="4163"/>
              <a:ext cx="18" cy="25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543" y="3991"/>
              <a:ext cx="86" cy="197"/>
            </a:xfrm>
            <a:custGeom>
              <a:avLst/>
              <a:gdLst>
                <a:gd name="T0" fmla="*/ 62 w 88"/>
                <a:gd name="T1" fmla="*/ 0 h 197"/>
                <a:gd name="T2" fmla="*/ 62 w 88"/>
                <a:gd name="T3" fmla="*/ 39 h 197"/>
                <a:gd name="T4" fmla="*/ 88 w 88"/>
                <a:gd name="T5" fmla="*/ 89 h 197"/>
                <a:gd name="T6" fmla="*/ 0 w 88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197">
                  <a:moveTo>
                    <a:pt x="62" y="0"/>
                  </a:moveTo>
                  <a:lnTo>
                    <a:pt x="62" y="39"/>
                  </a:lnTo>
                  <a:lnTo>
                    <a:pt x="88" y="89"/>
                  </a:lnTo>
                  <a:lnTo>
                    <a:pt x="0" y="197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588" y="4030"/>
              <a:ext cx="86" cy="158"/>
            </a:xfrm>
            <a:custGeom>
              <a:avLst/>
              <a:gdLst>
                <a:gd name="T0" fmla="*/ 64 w 87"/>
                <a:gd name="T1" fmla="*/ 0 h 158"/>
                <a:gd name="T2" fmla="*/ 87 w 87"/>
                <a:gd name="T3" fmla="*/ 53 h 158"/>
                <a:gd name="T4" fmla="*/ 0 w 87"/>
                <a:gd name="T5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158">
                  <a:moveTo>
                    <a:pt x="64" y="0"/>
                  </a:moveTo>
                  <a:lnTo>
                    <a:pt x="87" y="53"/>
                  </a:lnTo>
                  <a:lnTo>
                    <a:pt x="0" y="158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>
              <a:off x="641" y="4109"/>
              <a:ext cx="64" cy="79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H="1">
              <a:off x="700" y="4136"/>
              <a:ext cx="29" cy="41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700" y="3921"/>
              <a:ext cx="175" cy="115"/>
            </a:xfrm>
            <a:custGeom>
              <a:avLst/>
              <a:gdLst>
                <a:gd name="T0" fmla="*/ 0 w 176"/>
                <a:gd name="T1" fmla="*/ 0 h 117"/>
                <a:gd name="T2" fmla="*/ 88 w 176"/>
                <a:gd name="T3" fmla="*/ 24 h 117"/>
                <a:gd name="T4" fmla="*/ 147 w 176"/>
                <a:gd name="T5" fmla="*/ 115 h 117"/>
                <a:gd name="T6" fmla="*/ 176 w 176"/>
                <a:gd name="T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17">
                  <a:moveTo>
                    <a:pt x="0" y="0"/>
                  </a:moveTo>
                  <a:lnTo>
                    <a:pt x="88" y="24"/>
                  </a:lnTo>
                  <a:lnTo>
                    <a:pt x="147" y="115"/>
                  </a:lnTo>
                  <a:lnTo>
                    <a:pt x="176" y="117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908" y="4059"/>
              <a:ext cx="154" cy="129"/>
            </a:xfrm>
            <a:custGeom>
              <a:avLst/>
              <a:gdLst>
                <a:gd name="T0" fmla="*/ 0 w 154"/>
                <a:gd name="T1" fmla="*/ 0 h 129"/>
                <a:gd name="T2" fmla="*/ 76 w 154"/>
                <a:gd name="T3" fmla="*/ 31 h 129"/>
                <a:gd name="T4" fmla="*/ 154 w 154"/>
                <a:gd name="T5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4" h="129">
                  <a:moveTo>
                    <a:pt x="0" y="0"/>
                  </a:moveTo>
                  <a:lnTo>
                    <a:pt x="76" y="31"/>
                  </a:lnTo>
                  <a:lnTo>
                    <a:pt x="154" y="129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706" y="3964"/>
              <a:ext cx="209" cy="138"/>
            </a:xfrm>
            <a:custGeom>
              <a:avLst/>
              <a:gdLst>
                <a:gd name="T0" fmla="*/ 0 w 209"/>
                <a:gd name="T1" fmla="*/ 0 h 139"/>
                <a:gd name="T2" fmla="*/ 52 w 209"/>
                <a:gd name="T3" fmla="*/ 17 h 139"/>
                <a:gd name="T4" fmla="*/ 112 w 209"/>
                <a:gd name="T5" fmla="*/ 103 h 139"/>
                <a:gd name="T6" fmla="*/ 209 w 209"/>
                <a:gd name="T7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139">
                  <a:moveTo>
                    <a:pt x="0" y="0"/>
                  </a:moveTo>
                  <a:lnTo>
                    <a:pt x="52" y="17"/>
                  </a:lnTo>
                  <a:lnTo>
                    <a:pt x="112" y="103"/>
                  </a:lnTo>
                  <a:lnTo>
                    <a:pt x="209" y="139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935" y="4113"/>
              <a:ext cx="73" cy="75"/>
            </a:xfrm>
            <a:custGeom>
              <a:avLst/>
              <a:gdLst>
                <a:gd name="T0" fmla="*/ 0 w 72"/>
                <a:gd name="T1" fmla="*/ 0 h 74"/>
                <a:gd name="T2" fmla="*/ 19 w 72"/>
                <a:gd name="T3" fmla="*/ 7 h 74"/>
                <a:gd name="T4" fmla="*/ 72 w 72"/>
                <a:gd name="T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74">
                  <a:moveTo>
                    <a:pt x="0" y="0"/>
                  </a:moveTo>
                  <a:lnTo>
                    <a:pt x="19" y="7"/>
                  </a:lnTo>
                  <a:lnTo>
                    <a:pt x="72" y="74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731" y="4011"/>
              <a:ext cx="229" cy="177"/>
            </a:xfrm>
            <a:custGeom>
              <a:avLst/>
              <a:gdLst>
                <a:gd name="T0" fmla="*/ 0 w 228"/>
                <a:gd name="T1" fmla="*/ 0 h 177"/>
                <a:gd name="T2" fmla="*/ 55 w 228"/>
                <a:gd name="T3" fmla="*/ 81 h 177"/>
                <a:gd name="T4" fmla="*/ 200 w 228"/>
                <a:gd name="T5" fmla="*/ 143 h 177"/>
                <a:gd name="T6" fmla="*/ 228 w 228"/>
                <a:gd name="T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8" h="177">
                  <a:moveTo>
                    <a:pt x="0" y="0"/>
                  </a:moveTo>
                  <a:lnTo>
                    <a:pt x="55" y="81"/>
                  </a:lnTo>
                  <a:lnTo>
                    <a:pt x="200" y="143"/>
                  </a:lnTo>
                  <a:lnTo>
                    <a:pt x="228" y="177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749" y="3620"/>
              <a:ext cx="869" cy="563"/>
            </a:xfrm>
            <a:custGeom>
              <a:avLst/>
              <a:gdLst>
                <a:gd name="T0" fmla="*/ 0 w 869"/>
                <a:gd name="T1" fmla="*/ 237 h 563"/>
                <a:gd name="T2" fmla="*/ 114 w 869"/>
                <a:gd name="T3" fmla="*/ 132 h 563"/>
                <a:gd name="T4" fmla="*/ 147 w 869"/>
                <a:gd name="T5" fmla="*/ 55 h 563"/>
                <a:gd name="T6" fmla="*/ 195 w 869"/>
                <a:gd name="T7" fmla="*/ 0 h 563"/>
                <a:gd name="T8" fmla="*/ 382 w 869"/>
                <a:gd name="T9" fmla="*/ 39 h 563"/>
                <a:gd name="T10" fmla="*/ 432 w 869"/>
                <a:gd name="T11" fmla="*/ 144 h 563"/>
                <a:gd name="T12" fmla="*/ 567 w 869"/>
                <a:gd name="T13" fmla="*/ 237 h 563"/>
                <a:gd name="T14" fmla="*/ 700 w 869"/>
                <a:gd name="T15" fmla="*/ 395 h 563"/>
                <a:gd name="T16" fmla="*/ 802 w 869"/>
                <a:gd name="T17" fmla="*/ 446 h 563"/>
                <a:gd name="T18" fmla="*/ 869 w 869"/>
                <a:gd name="T19" fmla="*/ 563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9" h="563">
                  <a:moveTo>
                    <a:pt x="0" y="237"/>
                  </a:moveTo>
                  <a:lnTo>
                    <a:pt x="114" y="132"/>
                  </a:lnTo>
                  <a:lnTo>
                    <a:pt x="147" y="55"/>
                  </a:lnTo>
                  <a:lnTo>
                    <a:pt x="195" y="0"/>
                  </a:lnTo>
                  <a:lnTo>
                    <a:pt x="382" y="39"/>
                  </a:lnTo>
                  <a:lnTo>
                    <a:pt x="432" y="144"/>
                  </a:lnTo>
                  <a:lnTo>
                    <a:pt x="567" y="237"/>
                  </a:lnTo>
                  <a:lnTo>
                    <a:pt x="700" y="395"/>
                  </a:lnTo>
                  <a:lnTo>
                    <a:pt x="802" y="446"/>
                  </a:lnTo>
                  <a:lnTo>
                    <a:pt x="869" y="563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1056" y="3697"/>
              <a:ext cx="102" cy="104"/>
            </a:xfrm>
            <a:custGeom>
              <a:avLst/>
              <a:gdLst>
                <a:gd name="T0" fmla="*/ 0 w 102"/>
                <a:gd name="T1" fmla="*/ 0 h 105"/>
                <a:gd name="T2" fmla="*/ 36 w 102"/>
                <a:gd name="T3" fmla="*/ 7 h 105"/>
                <a:gd name="T4" fmla="*/ 83 w 102"/>
                <a:gd name="T5" fmla="*/ 88 h 105"/>
                <a:gd name="T6" fmla="*/ 102 w 102"/>
                <a:gd name="T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105">
                  <a:moveTo>
                    <a:pt x="0" y="0"/>
                  </a:moveTo>
                  <a:lnTo>
                    <a:pt x="36" y="7"/>
                  </a:lnTo>
                  <a:lnTo>
                    <a:pt x="83" y="88"/>
                  </a:lnTo>
                  <a:lnTo>
                    <a:pt x="102" y="105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1180" y="3819"/>
              <a:ext cx="25" cy="16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>
              <a:off x="1228" y="3853"/>
              <a:ext cx="68" cy="57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1319" y="3932"/>
              <a:ext cx="14" cy="16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1341" y="3968"/>
              <a:ext cx="222" cy="220"/>
            </a:xfrm>
            <a:custGeom>
              <a:avLst/>
              <a:gdLst>
                <a:gd name="T0" fmla="*/ 0 w 221"/>
                <a:gd name="T1" fmla="*/ 0 h 220"/>
                <a:gd name="T2" fmla="*/ 69 w 221"/>
                <a:gd name="T3" fmla="*/ 79 h 220"/>
                <a:gd name="T4" fmla="*/ 162 w 221"/>
                <a:gd name="T5" fmla="*/ 126 h 220"/>
                <a:gd name="T6" fmla="*/ 221 w 221"/>
                <a:gd name="T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220">
                  <a:moveTo>
                    <a:pt x="0" y="0"/>
                  </a:moveTo>
                  <a:lnTo>
                    <a:pt x="69" y="79"/>
                  </a:lnTo>
                  <a:lnTo>
                    <a:pt x="162" y="126"/>
                  </a:lnTo>
                  <a:lnTo>
                    <a:pt x="221" y="220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999" y="3735"/>
              <a:ext cx="111" cy="106"/>
            </a:xfrm>
            <a:custGeom>
              <a:avLst/>
              <a:gdLst>
                <a:gd name="T0" fmla="*/ 0 w 112"/>
                <a:gd name="T1" fmla="*/ 0 h 106"/>
                <a:gd name="T2" fmla="*/ 43 w 112"/>
                <a:gd name="T3" fmla="*/ 7 h 106"/>
                <a:gd name="T4" fmla="*/ 100 w 112"/>
                <a:gd name="T5" fmla="*/ 94 h 106"/>
                <a:gd name="T6" fmla="*/ 112 w 112"/>
                <a:gd name="T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106">
                  <a:moveTo>
                    <a:pt x="0" y="0"/>
                  </a:moveTo>
                  <a:lnTo>
                    <a:pt x="43" y="7"/>
                  </a:lnTo>
                  <a:lnTo>
                    <a:pt x="100" y="94"/>
                  </a:lnTo>
                  <a:lnTo>
                    <a:pt x="112" y="106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1126" y="3853"/>
              <a:ext cx="23" cy="14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1169" y="3887"/>
              <a:ext cx="318" cy="301"/>
            </a:xfrm>
            <a:custGeom>
              <a:avLst/>
              <a:gdLst>
                <a:gd name="T0" fmla="*/ 0 w 318"/>
                <a:gd name="T1" fmla="*/ 0 h 302"/>
                <a:gd name="T2" fmla="*/ 76 w 318"/>
                <a:gd name="T3" fmla="*/ 58 h 302"/>
                <a:gd name="T4" fmla="*/ 197 w 318"/>
                <a:gd name="T5" fmla="*/ 199 h 302"/>
                <a:gd name="T6" fmla="*/ 287 w 318"/>
                <a:gd name="T7" fmla="*/ 247 h 302"/>
                <a:gd name="T8" fmla="*/ 318 w 318"/>
                <a:gd name="T9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302">
                  <a:moveTo>
                    <a:pt x="0" y="0"/>
                  </a:moveTo>
                  <a:lnTo>
                    <a:pt x="76" y="58"/>
                  </a:lnTo>
                  <a:lnTo>
                    <a:pt x="197" y="199"/>
                  </a:lnTo>
                  <a:lnTo>
                    <a:pt x="287" y="247"/>
                  </a:lnTo>
                  <a:lnTo>
                    <a:pt x="318" y="302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1008" y="3781"/>
              <a:ext cx="263" cy="269"/>
            </a:xfrm>
            <a:custGeom>
              <a:avLst/>
              <a:gdLst>
                <a:gd name="T0" fmla="*/ 0 w 263"/>
                <a:gd name="T1" fmla="*/ 0 h 268"/>
                <a:gd name="T2" fmla="*/ 47 w 263"/>
                <a:gd name="T3" fmla="*/ 84 h 268"/>
                <a:gd name="T4" fmla="*/ 192 w 263"/>
                <a:gd name="T5" fmla="*/ 187 h 268"/>
                <a:gd name="T6" fmla="*/ 263 w 263"/>
                <a:gd name="T7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3" h="268">
                  <a:moveTo>
                    <a:pt x="0" y="0"/>
                  </a:moveTo>
                  <a:lnTo>
                    <a:pt x="47" y="84"/>
                  </a:lnTo>
                  <a:lnTo>
                    <a:pt x="192" y="187"/>
                  </a:lnTo>
                  <a:lnTo>
                    <a:pt x="263" y="268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1314" y="4100"/>
              <a:ext cx="116" cy="88"/>
            </a:xfrm>
            <a:custGeom>
              <a:avLst/>
              <a:gdLst>
                <a:gd name="T0" fmla="*/ 0 w 116"/>
                <a:gd name="T1" fmla="*/ 0 h 89"/>
                <a:gd name="T2" fmla="*/ 23 w 116"/>
                <a:gd name="T3" fmla="*/ 24 h 89"/>
                <a:gd name="T4" fmla="*/ 109 w 116"/>
                <a:gd name="T5" fmla="*/ 67 h 89"/>
                <a:gd name="T6" fmla="*/ 116 w 116"/>
                <a:gd name="T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89">
                  <a:moveTo>
                    <a:pt x="0" y="0"/>
                  </a:moveTo>
                  <a:lnTo>
                    <a:pt x="23" y="24"/>
                  </a:lnTo>
                  <a:lnTo>
                    <a:pt x="109" y="67"/>
                  </a:lnTo>
                  <a:lnTo>
                    <a:pt x="116" y="89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972" y="3824"/>
              <a:ext cx="127" cy="129"/>
            </a:xfrm>
            <a:custGeom>
              <a:avLst/>
              <a:gdLst>
                <a:gd name="T0" fmla="*/ 0 w 126"/>
                <a:gd name="T1" fmla="*/ 0 h 129"/>
                <a:gd name="T2" fmla="*/ 47 w 126"/>
                <a:gd name="T3" fmla="*/ 79 h 129"/>
                <a:gd name="T4" fmla="*/ 126 w 126"/>
                <a:gd name="T5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6" h="129">
                  <a:moveTo>
                    <a:pt x="0" y="0"/>
                  </a:moveTo>
                  <a:lnTo>
                    <a:pt x="47" y="79"/>
                  </a:lnTo>
                  <a:lnTo>
                    <a:pt x="126" y="129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1112" y="3968"/>
              <a:ext cx="20" cy="14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1149" y="3991"/>
              <a:ext cx="211" cy="197"/>
            </a:xfrm>
            <a:custGeom>
              <a:avLst/>
              <a:gdLst>
                <a:gd name="T0" fmla="*/ 0 w 211"/>
                <a:gd name="T1" fmla="*/ 0 h 197"/>
                <a:gd name="T2" fmla="*/ 140 w 211"/>
                <a:gd name="T3" fmla="*/ 159 h 197"/>
                <a:gd name="T4" fmla="*/ 211 w 211"/>
                <a:gd name="T5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97">
                  <a:moveTo>
                    <a:pt x="0" y="0"/>
                  </a:moveTo>
                  <a:lnTo>
                    <a:pt x="140" y="159"/>
                  </a:lnTo>
                  <a:lnTo>
                    <a:pt x="211" y="197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1053" y="3982"/>
              <a:ext cx="206" cy="206"/>
            </a:xfrm>
            <a:custGeom>
              <a:avLst/>
              <a:gdLst>
                <a:gd name="T0" fmla="*/ 0 w 206"/>
                <a:gd name="T1" fmla="*/ 0 h 206"/>
                <a:gd name="T2" fmla="*/ 64 w 206"/>
                <a:gd name="T3" fmla="*/ 45 h 206"/>
                <a:gd name="T4" fmla="*/ 190 w 206"/>
                <a:gd name="T5" fmla="*/ 196 h 206"/>
                <a:gd name="T6" fmla="*/ 206 w 206"/>
                <a:gd name="T7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6" h="206">
                  <a:moveTo>
                    <a:pt x="0" y="0"/>
                  </a:moveTo>
                  <a:lnTo>
                    <a:pt x="64" y="45"/>
                  </a:lnTo>
                  <a:lnTo>
                    <a:pt x="190" y="196"/>
                  </a:lnTo>
                  <a:lnTo>
                    <a:pt x="206" y="206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861" y="3830"/>
              <a:ext cx="111" cy="102"/>
            </a:xfrm>
            <a:custGeom>
              <a:avLst/>
              <a:gdLst>
                <a:gd name="T0" fmla="*/ 0 w 112"/>
                <a:gd name="T1" fmla="*/ 0 h 101"/>
                <a:gd name="T2" fmla="*/ 17 w 112"/>
                <a:gd name="T3" fmla="*/ 5 h 101"/>
                <a:gd name="T4" fmla="*/ 76 w 112"/>
                <a:gd name="T5" fmla="*/ 91 h 101"/>
                <a:gd name="T6" fmla="*/ 112 w 112"/>
                <a:gd name="T7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101">
                  <a:moveTo>
                    <a:pt x="0" y="0"/>
                  </a:moveTo>
                  <a:lnTo>
                    <a:pt x="17" y="5"/>
                  </a:lnTo>
                  <a:lnTo>
                    <a:pt x="76" y="91"/>
                  </a:lnTo>
                  <a:lnTo>
                    <a:pt x="112" y="101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806" y="3860"/>
              <a:ext cx="73" cy="54"/>
            </a:xfrm>
            <a:custGeom>
              <a:avLst/>
              <a:gdLst>
                <a:gd name="T0" fmla="*/ 0 w 73"/>
                <a:gd name="T1" fmla="*/ 0 h 55"/>
                <a:gd name="T2" fmla="*/ 43 w 73"/>
                <a:gd name="T3" fmla="*/ 7 h 55"/>
                <a:gd name="T4" fmla="*/ 73 w 73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55">
                  <a:moveTo>
                    <a:pt x="0" y="0"/>
                  </a:moveTo>
                  <a:lnTo>
                    <a:pt x="43" y="7"/>
                  </a:lnTo>
                  <a:lnTo>
                    <a:pt x="73" y="55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Line 36"/>
            <p:cNvSpPr>
              <a:spLocks noChangeShapeType="1"/>
            </p:cNvSpPr>
            <p:nvPr/>
          </p:nvSpPr>
          <p:spPr bwMode="auto">
            <a:xfrm>
              <a:off x="715" y="3663"/>
              <a:ext cx="104" cy="0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>
              <a:off x="543" y="3715"/>
              <a:ext cx="263" cy="0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Line 38"/>
            <p:cNvSpPr>
              <a:spLocks noChangeShapeType="1"/>
            </p:cNvSpPr>
            <p:nvPr/>
          </p:nvSpPr>
          <p:spPr bwMode="auto">
            <a:xfrm>
              <a:off x="600" y="3763"/>
              <a:ext cx="163" cy="0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>
              <a:off x="1260" y="3735"/>
              <a:ext cx="143" cy="0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>
              <a:off x="1235" y="3688"/>
              <a:ext cx="79" cy="0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Line 41"/>
            <p:cNvSpPr>
              <a:spLocks noChangeShapeType="1"/>
            </p:cNvSpPr>
            <p:nvPr/>
          </p:nvSpPr>
          <p:spPr bwMode="auto">
            <a:xfrm>
              <a:off x="1325" y="3781"/>
              <a:ext cx="45" cy="0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44"/>
          <p:cNvGrpSpPr>
            <a:grpSpLocks noChangeAspect="1"/>
          </p:cNvGrpSpPr>
          <p:nvPr userDrawn="1"/>
        </p:nvGrpSpPr>
        <p:grpSpPr bwMode="auto">
          <a:xfrm>
            <a:off x="10501314" y="309563"/>
            <a:ext cx="1544637" cy="323850"/>
            <a:chOff x="5639" y="-585"/>
            <a:chExt cx="2126" cy="446"/>
          </a:xfrm>
        </p:grpSpPr>
        <p:sp>
          <p:nvSpPr>
            <p:cNvPr id="44" name="Freeform 51"/>
            <p:cNvSpPr/>
            <p:nvPr/>
          </p:nvSpPr>
          <p:spPr bwMode="auto">
            <a:xfrm>
              <a:off x="6135" y="-362"/>
              <a:ext cx="24" cy="11"/>
            </a:xfrm>
            <a:custGeom>
              <a:avLst/>
              <a:gdLst>
                <a:gd name="T0" fmla="*/ 11 w 11"/>
                <a:gd name="T1" fmla="*/ 0 h 5"/>
                <a:gd name="T2" fmla="*/ 5 w 11"/>
                <a:gd name="T3" fmla="*/ 5 h 5"/>
                <a:gd name="T4" fmla="*/ 0 w 1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">
                  <a:moveTo>
                    <a:pt x="11" y="0"/>
                  </a:moveTo>
                  <a:cubicBezTo>
                    <a:pt x="11" y="3"/>
                    <a:pt x="8" y="5"/>
                    <a:pt x="5" y="5"/>
                  </a:cubicBezTo>
                  <a:cubicBezTo>
                    <a:pt x="2" y="5"/>
                    <a:pt x="0" y="3"/>
                    <a:pt x="0" y="0"/>
                  </a:cubicBezTo>
                </a:path>
              </a:pathLst>
            </a:custGeom>
            <a:solidFill>
              <a:srgbClr val="3C5169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52"/>
            <p:cNvSpPr/>
            <p:nvPr/>
          </p:nvSpPr>
          <p:spPr bwMode="auto">
            <a:xfrm>
              <a:off x="6135" y="-377"/>
              <a:ext cx="24" cy="15"/>
            </a:xfrm>
            <a:custGeom>
              <a:avLst/>
              <a:gdLst>
                <a:gd name="T0" fmla="*/ 0 w 11"/>
                <a:gd name="T1" fmla="*/ 6 h 6"/>
                <a:gd name="T2" fmla="*/ 5 w 11"/>
                <a:gd name="T3" fmla="*/ 0 h 6"/>
                <a:gd name="T4" fmla="*/ 11 w 1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6"/>
                  </a:cubicBezTo>
                </a:path>
              </a:pathLst>
            </a:custGeom>
            <a:solidFill>
              <a:srgbClr val="000000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53"/>
            <p:cNvSpPr/>
            <p:nvPr/>
          </p:nvSpPr>
          <p:spPr bwMode="auto">
            <a:xfrm>
              <a:off x="5864" y="-152"/>
              <a:ext cx="28" cy="13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0 h 6"/>
                <a:gd name="T4" fmla="*/ 12 w 1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cubicBezTo>
                    <a:pt x="0" y="2"/>
                    <a:pt x="2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</a:path>
              </a:pathLst>
            </a:custGeom>
            <a:solidFill>
              <a:srgbClr val="3C5169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54"/>
            <p:cNvSpPr/>
            <p:nvPr/>
          </p:nvSpPr>
          <p:spPr bwMode="auto">
            <a:xfrm>
              <a:off x="5927" y="-585"/>
              <a:ext cx="435" cy="210"/>
            </a:xfrm>
            <a:custGeom>
              <a:avLst/>
              <a:gdLst>
                <a:gd name="T0" fmla="*/ 0 w 184"/>
                <a:gd name="T1" fmla="*/ 88 h 88"/>
                <a:gd name="T2" fmla="*/ 92 w 184"/>
                <a:gd name="T3" fmla="*/ 0 h 88"/>
                <a:gd name="T4" fmla="*/ 184 w 184"/>
                <a:gd name="T5" fmla="*/ 78 h 88"/>
                <a:gd name="T6" fmla="*/ 184 w 184"/>
                <a:gd name="T7" fmla="*/ 8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88">
                  <a:moveTo>
                    <a:pt x="0" y="88"/>
                  </a:moveTo>
                  <a:cubicBezTo>
                    <a:pt x="2" y="39"/>
                    <a:pt x="43" y="0"/>
                    <a:pt x="92" y="0"/>
                  </a:cubicBezTo>
                  <a:cubicBezTo>
                    <a:pt x="138" y="0"/>
                    <a:pt x="177" y="34"/>
                    <a:pt x="184" y="78"/>
                  </a:cubicBezTo>
                  <a:cubicBezTo>
                    <a:pt x="184" y="79"/>
                    <a:pt x="184" y="79"/>
                    <a:pt x="184" y="8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55"/>
            <p:cNvSpPr/>
            <p:nvPr/>
          </p:nvSpPr>
          <p:spPr bwMode="auto">
            <a:xfrm>
              <a:off x="5965" y="-543"/>
              <a:ext cx="358" cy="181"/>
            </a:xfrm>
            <a:custGeom>
              <a:avLst/>
              <a:gdLst>
                <a:gd name="T0" fmla="*/ 151 w 151"/>
                <a:gd name="T1" fmla="*/ 67 h 76"/>
                <a:gd name="T2" fmla="*/ 151 w 151"/>
                <a:gd name="T3" fmla="*/ 65 h 76"/>
                <a:gd name="T4" fmla="*/ 76 w 151"/>
                <a:gd name="T5" fmla="*/ 0 h 76"/>
                <a:gd name="T6" fmla="*/ 0 w 151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76">
                  <a:moveTo>
                    <a:pt x="151" y="67"/>
                  </a:moveTo>
                  <a:cubicBezTo>
                    <a:pt x="151" y="66"/>
                    <a:pt x="151" y="66"/>
                    <a:pt x="151" y="65"/>
                  </a:cubicBezTo>
                  <a:cubicBezTo>
                    <a:pt x="146" y="28"/>
                    <a:pt x="114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56"/>
            <p:cNvSpPr/>
            <p:nvPr/>
          </p:nvSpPr>
          <p:spPr bwMode="auto">
            <a:xfrm>
              <a:off x="6006" y="-504"/>
              <a:ext cx="280" cy="142"/>
            </a:xfrm>
            <a:custGeom>
              <a:avLst/>
              <a:gdLst>
                <a:gd name="T0" fmla="*/ 118 w 118"/>
                <a:gd name="T1" fmla="*/ 56 h 59"/>
                <a:gd name="T2" fmla="*/ 118 w 118"/>
                <a:gd name="T3" fmla="*/ 55 h 59"/>
                <a:gd name="T4" fmla="*/ 59 w 118"/>
                <a:gd name="T5" fmla="*/ 0 h 59"/>
                <a:gd name="T6" fmla="*/ 0 w 118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59">
                  <a:moveTo>
                    <a:pt x="118" y="56"/>
                  </a:moveTo>
                  <a:cubicBezTo>
                    <a:pt x="118" y="56"/>
                    <a:pt x="118" y="55"/>
                    <a:pt x="118" y="55"/>
                  </a:cubicBezTo>
                  <a:cubicBezTo>
                    <a:pt x="116" y="24"/>
                    <a:pt x="90" y="0"/>
                    <a:pt x="59" y="0"/>
                  </a:cubicBezTo>
                  <a:cubicBezTo>
                    <a:pt x="27" y="0"/>
                    <a:pt x="0" y="26"/>
                    <a:pt x="0" y="5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57"/>
            <p:cNvSpPr/>
            <p:nvPr/>
          </p:nvSpPr>
          <p:spPr bwMode="auto">
            <a:xfrm>
              <a:off x="6048" y="-463"/>
              <a:ext cx="197" cy="101"/>
            </a:xfrm>
            <a:custGeom>
              <a:avLst/>
              <a:gdLst>
                <a:gd name="T0" fmla="*/ 0 w 83"/>
                <a:gd name="T1" fmla="*/ 42 h 42"/>
                <a:gd name="T2" fmla="*/ 41 w 83"/>
                <a:gd name="T3" fmla="*/ 0 h 42"/>
                <a:gd name="T4" fmla="*/ 83 w 83"/>
                <a:gd name="T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42">
                  <a:moveTo>
                    <a:pt x="0" y="42"/>
                  </a:moveTo>
                  <a:cubicBezTo>
                    <a:pt x="0" y="19"/>
                    <a:pt x="18" y="0"/>
                    <a:pt x="41" y="0"/>
                  </a:cubicBezTo>
                  <a:cubicBezTo>
                    <a:pt x="64" y="0"/>
                    <a:pt x="83" y="19"/>
                    <a:pt x="83" y="4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8"/>
            <p:cNvSpPr/>
            <p:nvPr/>
          </p:nvSpPr>
          <p:spPr bwMode="auto">
            <a:xfrm>
              <a:off x="6096" y="-414"/>
              <a:ext cx="98" cy="52"/>
            </a:xfrm>
            <a:custGeom>
              <a:avLst/>
              <a:gdLst>
                <a:gd name="T0" fmla="*/ 42 w 42"/>
                <a:gd name="T1" fmla="*/ 22 h 22"/>
                <a:gd name="T2" fmla="*/ 21 w 42"/>
                <a:gd name="T3" fmla="*/ 0 h 22"/>
                <a:gd name="T4" fmla="*/ 0 w 42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2">
                  <a:moveTo>
                    <a:pt x="42" y="22"/>
                  </a:moveTo>
                  <a:cubicBezTo>
                    <a:pt x="42" y="10"/>
                    <a:pt x="33" y="0"/>
                    <a:pt x="21" y="0"/>
                  </a:cubicBezTo>
                  <a:cubicBezTo>
                    <a:pt x="9" y="0"/>
                    <a:pt x="0" y="10"/>
                    <a:pt x="0" y="2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9"/>
            <p:cNvSpPr/>
            <p:nvPr/>
          </p:nvSpPr>
          <p:spPr bwMode="auto">
            <a:xfrm>
              <a:off x="6111" y="-185"/>
              <a:ext cx="39" cy="0"/>
            </a:xfrm>
            <a:custGeom>
              <a:avLst/>
              <a:gdLst>
                <a:gd name="T0" fmla="*/ 16 w 16"/>
                <a:gd name="T1" fmla="*/ 1 h 1"/>
                <a:gd name="T2" fmla="*/ 14 w 16"/>
                <a:gd name="T3" fmla="*/ 1 h 1"/>
                <a:gd name="T4" fmla="*/ 0 w 16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">
                  <a:moveTo>
                    <a:pt x="16" y="1"/>
                  </a:moveTo>
                  <a:cubicBezTo>
                    <a:pt x="15" y="1"/>
                    <a:pt x="15" y="1"/>
                    <a:pt x="14" y="1"/>
                  </a:cubicBezTo>
                  <a:cubicBezTo>
                    <a:pt x="9" y="1"/>
                    <a:pt x="4" y="1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60"/>
            <p:cNvSpPr/>
            <p:nvPr/>
          </p:nvSpPr>
          <p:spPr bwMode="auto">
            <a:xfrm>
              <a:off x="5965" y="-36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61"/>
            <p:cNvSpPr/>
            <p:nvPr/>
          </p:nvSpPr>
          <p:spPr bwMode="auto">
            <a:xfrm>
              <a:off x="6006" y="-362"/>
              <a:ext cx="2" cy="22"/>
            </a:xfrm>
            <a:custGeom>
              <a:avLst/>
              <a:gdLst>
                <a:gd name="T0" fmla="*/ 1 w 1"/>
                <a:gd name="T1" fmla="*/ 9 h 9"/>
                <a:gd name="T2" fmla="*/ 0 w 1"/>
                <a:gd name="T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">
                  <a:moveTo>
                    <a:pt x="1" y="9"/>
                  </a:moveTo>
                  <a:cubicBezTo>
                    <a:pt x="1" y="6"/>
                    <a:pt x="0" y="3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62"/>
            <p:cNvSpPr/>
            <p:nvPr/>
          </p:nvSpPr>
          <p:spPr bwMode="auto">
            <a:xfrm>
              <a:off x="6098" y="-233"/>
              <a:ext cx="61" cy="9"/>
            </a:xfrm>
            <a:custGeom>
              <a:avLst/>
              <a:gdLst>
                <a:gd name="T0" fmla="*/ 26 w 26"/>
                <a:gd name="T1" fmla="*/ 3 h 3"/>
                <a:gd name="T2" fmla="*/ 20 w 26"/>
                <a:gd name="T3" fmla="*/ 3 h 3"/>
                <a:gd name="T4" fmla="*/ 0 w 2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">
                  <a:moveTo>
                    <a:pt x="26" y="3"/>
                  </a:moveTo>
                  <a:cubicBezTo>
                    <a:pt x="24" y="3"/>
                    <a:pt x="22" y="3"/>
                    <a:pt x="20" y="3"/>
                  </a:cubicBezTo>
                  <a:cubicBezTo>
                    <a:pt x="13" y="3"/>
                    <a:pt x="6" y="2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63"/>
            <p:cNvSpPr/>
            <p:nvPr/>
          </p:nvSpPr>
          <p:spPr bwMode="auto">
            <a:xfrm>
              <a:off x="6048" y="-362"/>
              <a:ext cx="135" cy="96"/>
            </a:xfrm>
            <a:custGeom>
              <a:avLst/>
              <a:gdLst>
                <a:gd name="T0" fmla="*/ 0 w 57"/>
                <a:gd name="T1" fmla="*/ 0 h 41"/>
                <a:gd name="T2" fmla="*/ 41 w 57"/>
                <a:gd name="T3" fmla="*/ 41 h 41"/>
                <a:gd name="T4" fmla="*/ 57 w 57"/>
                <a:gd name="T5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41">
                  <a:moveTo>
                    <a:pt x="0" y="0"/>
                  </a:moveTo>
                  <a:cubicBezTo>
                    <a:pt x="0" y="22"/>
                    <a:pt x="18" y="41"/>
                    <a:pt x="41" y="41"/>
                  </a:cubicBezTo>
                  <a:cubicBezTo>
                    <a:pt x="47" y="41"/>
                    <a:pt x="52" y="40"/>
                    <a:pt x="57" y="38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64"/>
            <p:cNvSpPr/>
            <p:nvPr/>
          </p:nvSpPr>
          <p:spPr bwMode="auto">
            <a:xfrm>
              <a:off x="6240" y="-362"/>
              <a:ext cx="4" cy="22"/>
            </a:xfrm>
            <a:custGeom>
              <a:avLst/>
              <a:gdLst>
                <a:gd name="T0" fmla="*/ 2 w 2"/>
                <a:gd name="T1" fmla="*/ 0 h 9"/>
                <a:gd name="T2" fmla="*/ 1 w 2"/>
                <a:gd name="T3" fmla="*/ 8 h 9"/>
                <a:gd name="T4" fmla="*/ 0 w 2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cubicBezTo>
                    <a:pt x="2" y="3"/>
                    <a:pt x="1" y="5"/>
                    <a:pt x="1" y="8"/>
                  </a:cubicBezTo>
                  <a:cubicBezTo>
                    <a:pt x="1" y="9"/>
                    <a:pt x="0" y="9"/>
                    <a:pt x="0" y="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65"/>
            <p:cNvSpPr/>
            <p:nvPr/>
          </p:nvSpPr>
          <p:spPr bwMode="auto">
            <a:xfrm>
              <a:off x="6096" y="-362"/>
              <a:ext cx="98" cy="48"/>
            </a:xfrm>
            <a:custGeom>
              <a:avLst/>
              <a:gdLst>
                <a:gd name="T0" fmla="*/ 42 w 42"/>
                <a:gd name="T1" fmla="*/ 0 h 21"/>
                <a:gd name="T2" fmla="*/ 21 w 42"/>
                <a:gd name="T3" fmla="*/ 21 h 21"/>
                <a:gd name="T4" fmla="*/ 0 w 42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1">
                  <a:moveTo>
                    <a:pt x="42" y="0"/>
                  </a:moveTo>
                  <a:cubicBezTo>
                    <a:pt x="42" y="11"/>
                    <a:pt x="33" y="21"/>
                    <a:pt x="21" y="21"/>
                  </a:cubicBezTo>
                  <a:cubicBezTo>
                    <a:pt x="9" y="21"/>
                    <a:pt x="0" y="11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66"/>
            <p:cNvSpPr/>
            <p:nvPr/>
          </p:nvSpPr>
          <p:spPr bwMode="auto">
            <a:xfrm>
              <a:off x="6118" y="-146"/>
              <a:ext cx="0" cy="7"/>
            </a:xfrm>
            <a:custGeom>
              <a:avLst/>
              <a:gdLst>
                <a:gd name="T0" fmla="*/ 0 h 3"/>
                <a:gd name="T1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67"/>
            <p:cNvSpPr/>
            <p:nvPr/>
          </p:nvSpPr>
          <p:spPr bwMode="auto">
            <a:xfrm>
              <a:off x="6008" y="-340"/>
              <a:ext cx="90" cy="107"/>
            </a:xfrm>
            <a:custGeom>
              <a:avLst/>
              <a:gdLst>
                <a:gd name="T0" fmla="*/ 0 w 38"/>
                <a:gd name="T1" fmla="*/ 0 h 46"/>
                <a:gd name="T2" fmla="*/ 38 w 38"/>
                <a:gd name="T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17" y="11"/>
                    <a:pt x="30" y="27"/>
                    <a:pt x="38" y="4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68"/>
            <p:cNvSpPr/>
            <p:nvPr/>
          </p:nvSpPr>
          <p:spPr bwMode="auto">
            <a:xfrm>
              <a:off x="5965" y="-362"/>
              <a:ext cx="44" cy="22"/>
            </a:xfrm>
            <a:custGeom>
              <a:avLst/>
              <a:gdLst>
                <a:gd name="T0" fmla="*/ 18 w 18"/>
                <a:gd name="T1" fmla="*/ 9 h 9"/>
                <a:gd name="T2" fmla="*/ 0 w 18"/>
                <a:gd name="T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" h="9">
                  <a:moveTo>
                    <a:pt x="18" y="9"/>
                  </a:moveTo>
                  <a:cubicBezTo>
                    <a:pt x="13" y="6"/>
                    <a:pt x="7" y="2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69"/>
            <p:cNvSpPr/>
            <p:nvPr/>
          </p:nvSpPr>
          <p:spPr bwMode="auto">
            <a:xfrm>
              <a:off x="6098" y="-233"/>
              <a:ext cx="13" cy="48"/>
            </a:xfrm>
            <a:custGeom>
              <a:avLst/>
              <a:gdLst>
                <a:gd name="T0" fmla="*/ 0 w 6"/>
                <a:gd name="T1" fmla="*/ 0 h 19"/>
                <a:gd name="T2" fmla="*/ 6 w 6"/>
                <a:gd name="T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9">
                  <a:moveTo>
                    <a:pt x="0" y="0"/>
                  </a:moveTo>
                  <a:cubicBezTo>
                    <a:pt x="3" y="6"/>
                    <a:pt x="4" y="12"/>
                    <a:pt x="6" y="1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70"/>
            <p:cNvSpPr/>
            <p:nvPr/>
          </p:nvSpPr>
          <p:spPr bwMode="auto">
            <a:xfrm>
              <a:off x="6111" y="-185"/>
              <a:ext cx="7" cy="39"/>
            </a:xfrm>
            <a:custGeom>
              <a:avLst/>
              <a:gdLst>
                <a:gd name="T0" fmla="*/ 2 w 2"/>
                <a:gd name="T1" fmla="*/ 17 h 17"/>
                <a:gd name="T2" fmla="*/ 0 w 2"/>
                <a:gd name="T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7">
                  <a:moveTo>
                    <a:pt x="2" y="17"/>
                  </a:moveTo>
                  <a:cubicBezTo>
                    <a:pt x="1" y="11"/>
                    <a:pt x="1" y="5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71"/>
            <p:cNvSpPr/>
            <p:nvPr/>
          </p:nvSpPr>
          <p:spPr bwMode="auto">
            <a:xfrm>
              <a:off x="5927" y="-375"/>
              <a:ext cx="37" cy="13"/>
            </a:xfrm>
            <a:custGeom>
              <a:avLst/>
              <a:gdLst>
                <a:gd name="T0" fmla="*/ 0 w 16"/>
                <a:gd name="T1" fmla="*/ 0 h 5"/>
                <a:gd name="T2" fmla="*/ 16 w 16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" h="5">
                  <a:moveTo>
                    <a:pt x="0" y="0"/>
                  </a:moveTo>
                  <a:cubicBezTo>
                    <a:pt x="6" y="1"/>
                    <a:pt x="11" y="3"/>
                    <a:pt x="16" y="5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72"/>
            <p:cNvSpPr/>
            <p:nvPr/>
          </p:nvSpPr>
          <p:spPr bwMode="auto">
            <a:xfrm>
              <a:off x="5639" y="-379"/>
              <a:ext cx="288" cy="240"/>
            </a:xfrm>
            <a:custGeom>
              <a:avLst/>
              <a:gdLst>
                <a:gd name="T0" fmla="*/ 122 w 122"/>
                <a:gd name="T1" fmla="*/ 2 h 101"/>
                <a:gd name="T2" fmla="*/ 101 w 122"/>
                <a:gd name="T3" fmla="*/ 0 h 101"/>
                <a:gd name="T4" fmla="*/ 0 w 122"/>
                <a:gd name="T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101">
                  <a:moveTo>
                    <a:pt x="122" y="2"/>
                  </a:moveTo>
                  <a:cubicBezTo>
                    <a:pt x="115" y="0"/>
                    <a:pt x="108" y="0"/>
                    <a:pt x="101" y="0"/>
                  </a:cubicBezTo>
                  <a:cubicBezTo>
                    <a:pt x="45" y="0"/>
                    <a:pt x="0" y="45"/>
                    <a:pt x="0" y="101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73"/>
            <p:cNvSpPr/>
            <p:nvPr/>
          </p:nvSpPr>
          <p:spPr bwMode="auto">
            <a:xfrm>
              <a:off x="5930" y="-329"/>
              <a:ext cx="46" cy="20"/>
            </a:xfrm>
            <a:custGeom>
              <a:avLst/>
              <a:gdLst>
                <a:gd name="T0" fmla="*/ 0 w 19"/>
                <a:gd name="T1" fmla="*/ 0 h 8"/>
                <a:gd name="T2" fmla="*/ 19 w 19"/>
                <a:gd name="T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" h="8">
                  <a:moveTo>
                    <a:pt x="0" y="0"/>
                  </a:moveTo>
                  <a:cubicBezTo>
                    <a:pt x="7" y="2"/>
                    <a:pt x="13" y="5"/>
                    <a:pt x="19" y="8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74"/>
            <p:cNvSpPr/>
            <p:nvPr/>
          </p:nvSpPr>
          <p:spPr bwMode="auto">
            <a:xfrm>
              <a:off x="6072" y="-154"/>
              <a:ext cx="0" cy="15"/>
            </a:xfrm>
            <a:custGeom>
              <a:avLst/>
              <a:gdLst>
                <a:gd name="T0" fmla="*/ 7 h 7"/>
                <a:gd name="T1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cubicBezTo>
                    <a:pt x="0" y="4"/>
                    <a:pt x="0" y="2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75"/>
            <p:cNvSpPr/>
            <p:nvPr/>
          </p:nvSpPr>
          <p:spPr bwMode="auto">
            <a:xfrm>
              <a:off x="6063" y="-207"/>
              <a:ext cx="9" cy="52"/>
            </a:xfrm>
            <a:custGeom>
              <a:avLst/>
              <a:gdLst>
                <a:gd name="T0" fmla="*/ 0 w 4"/>
                <a:gd name="T1" fmla="*/ 0 h 21"/>
                <a:gd name="T2" fmla="*/ 4 w 4"/>
                <a:gd name="T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1">
                  <a:moveTo>
                    <a:pt x="0" y="0"/>
                  </a:moveTo>
                  <a:cubicBezTo>
                    <a:pt x="2" y="7"/>
                    <a:pt x="3" y="14"/>
                    <a:pt x="4" y="21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76"/>
            <p:cNvSpPr/>
            <p:nvPr/>
          </p:nvSpPr>
          <p:spPr bwMode="auto">
            <a:xfrm>
              <a:off x="5681" y="-338"/>
              <a:ext cx="249" cy="199"/>
            </a:xfrm>
            <a:custGeom>
              <a:avLst/>
              <a:gdLst>
                <a:gd name="T0" fmla="*/ 105 w 105"/>
                <a:gd name="T1" fmla="*/ 3 h 83"/>
                <a:gd name="T2" fmla="*/ 83 w 105"/>
                <a:gd name="T3" fmla="*/ 0 h 83"/>
                <a:gd name="T4" fmla="*/ 0 w 105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83">
                  <a:moveTo>
                    <a:pt x="105" y="3"/>
                  </a:moveTo>
                  <a:cubicBezTo>
                    <a:pt x="98" y="1"/>
                    <a:pt x="90" y="0"/>
                    <a:pt x="83" y="0"/>
                  </a:cubicBezTo>
                  <a:cubicBezTo>
                    <a:pt x="37" y="0"/>
                    <a:pt x="0" y="37"/>
                    <a:pt x="0" y="83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77"/>
            <p:cNvSpPr/>
            <p:nvPr/>
          </p:nvSpPr>
          <p:spPr bwMode="auto">
            <a:xfrm>
              <a:off x="5975" y="-310"/>
              <a:ext cx="87" cy="103"/>
            </a:xfrm>
            <a:custGeom>
              <a:avLst/>
              <a:gdLst>
                <a:gd name="T0" fmla="*/ 0 w 37"/>
                <a:gd name="T1" fmla="*/ 0 h 44"/>
                <a:gd name="T2" fmla="*/ 37 w 37"/>
                <a:gd name="T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cubicBezTo>
                    <a:pt x="17" y="10"/>
                    <a:pt x="30" y="26"/>
                    <a:pt x="37" y="44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78"/>
            <p:cNvSpPr/>
            <p:nvPr/>
          </p:nvSpPr>
          <p:spPr bwMode="auto">
            <a:xfrm>
              <a:off x="6026" y="-183"/>
              <a:ext cx="2" cy="44"/>
            </a:xfrm>
            <a:custGeom>
              <a:avLst/>
              <a:gdLst>
                <a:gd name="T0" fmla="*/ 0 w 2"/>
                <a:gd name="T1" fmla="*/ 0 h 18"/>
                <a:gd name="T2" fmla="*/ 2 w 2"/>
                <a:gd name="T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8">
                  <a:moveTo>
                    <a:pt x="0" y="0"/>
                  </a:moveTo>
                  <a:cubicBezTo>
                    <a:pt x="1" y="6"/>
                    <a:pt x="2" y="12"/>
                    <a:pt x="2" y="18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79"/>
            <p:cNvSpPr/>
            <p:nvPr/>
          </p:nvSpPr>
          <p:spPr bwMode="auto">
            <a:xfrm>
              <a:off x="5724" y="-294"/>
              <a:ext cx="221" cy="155"/>
            </a:xfrm>
            <a:custGeom>
              <a:avLst/>
              <a:gdLst>
                <a:gd name="T0" fmla="*/ 93 w 93"/>
                <a:gd name="T1" fmla="*/ 7 h 65"/>
                <a:gd name="T2" fmla="*/ 65 w 93"/>
                <a:gd name="T3" fmla="*/ 0 h 65"/>
                <a:gd name="T4" fmla="*/ 0 w 93"/>
                <a:gd name="T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65">
                  <a:moveTo>
                    <a:pt x="93" y="7"/>
                  </a:moveTo>
                  <a:cubicBezTo>
                    <a:pt x="85" y="3"/>
                    <a:pt x="75" y="0"/>
                    <a:pt x="65" y="0"/>
                  </a:cubicBezTo>
                  <a:cubicBezTo>
                    <a:pt x="29" y="0"/>
                    <a:pt x="0" y="29"/>
                    <a:pt x="0" y="65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80"/>
            <p:cNvSpPr/>
            <p:nvPr/>
          </p:nvSpPr>
          <p:spPr bwMode="auto">
            <a:xfrm>
              <a:off x="5945" y="-277"/>
              <a:ext cx="81" cy="94"/>
            </a:xfrm>
            <a:custGeom>
              <a:avLst/>
              <a:gdLst>
                <a:gd name="T0" fmla="*/ 0 w 34"/>
                <a:gd name="T1" fmla="*/ 0 h 40"/>
                <a:gd name="T2" fmla="*/ 34 w 34"/>
                <a:gd name="T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" h="40">
                  <a:moveTo>
                    <a:pt x="0" y="0"/>
                  </a:moveTo>
                  <a:cubicBezTo>
                    <a:pt x="16" y="8"/>
                    <a:pt x="29" y="23"/>
                    <a:pt x="34" y="4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81"/>
            <p:cNvSpPr/>
            <p:nvPr/>
          </p:nvSpPr>
          <p:spPr bwMode="auto">
            <a:xfrm>
              <a:off x="5768" y="-248"/>
              <a:ext cx="216" cy="109"/>
            </a:xfrm>
            <a:custGeom>
              <a:avLst/>
              <a:gdLst>
                <a:gd name="T0" fmla="*/ 91 w 91"/>
                <a:gd name="T1" fmla="*/ 46 h 46"/>
                <a:gd name="T2" fmla="*/ 46 w 91"/>
                <a:gd name="T3" fmla="*/ 0 h 46"/>
                <a:gd name="T4" fmla="*/ 0 w 91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46">
                  <a:moveTo>
                    <a:pt x="91" y="46"/>
                  </a:moveTo>
                  <a:cubicBezTo>
                    <a:pt x="91" y="21"/>
                    <a:pt x="71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82"/>
            <p:cNvSpPr/>
            <p:nvPr/>
          </p:nvSpPr>
          <p:spPr bwMode="auto">
            <a:xfrm>
              <a:off x="5820" y="-196"/>
              <a:ext cx="111" cy="57"/>
            </a:xfrm>
            <a:custGeom>
              <a:avLst/>
              <a:gdLst>
                <a:gd name="T0" fmla="*/ 47 w 47"/>
                <a:gd name="T1" fmla="*/ 24 h 24"/>
                <a:gd name="T2" fmla="*/ 24 w 47"/>
                <a:gd name="T3" fmla="*/ 0 h 24"/>
                <a:gd name="T4" fmla="*/ 0 w 47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4">
                  <a:moveTo>
                    <a:pt x="47" y="24"/>
                  </a:moveTo>
                  <a:cubicBezTo>
                    <a:pt x="47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83"/>
            <p:cNvSpPr/>
            <p:nvPr/>
          </p:nvSpPr>
          <p:spPr bwMode="auto">
            <a:xfrm>
              <a:off x="6159" y="-272"/>
              <a:ext cx="24" cy="48"/>
            </a:xfrm>
            <a:custGeom>
              <a:avLst/>
              <a:gdLst>
                <a:gd name="T0" fmla="*/ 10 w 10"/>
                <a:gd name="T1" fmla="*/ 0 h 20"/>
                <a:gd name="T2" fmla="*/ 0 w 10"/>
                <a:gd name="T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20">
                  <a:moveTo>
                    <a:pt x="10" y="0"/>
                  </a:moveTo>
                  <a:cubicBezTo>
                    <a:pt x="6" y="6"/>
                    <a:pt x="3" y="13"/>
                    <a:pt x="0" y="2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84"/>
            <p:cNvSpPr/>
            <p:nvPr/>
          </p:nvSpPr>
          <p:spPr bwMode="auto">
            <a:xfrm>
              <a:off x="6150" y="-224"/>
              <a:ext cx="9" cy="39"/>
            </a:xfrm>
            <a:custGeom>
              <a:avLst/>
              <a:gdLst>
                <a:gd name="T0" fmla="*/ 4 w 4"/>
                <a:gd name="T1" fmla="*/ 0 h 17"/>
                <a:gd name="T2" fmla="*/ 0 w 4"/>
                <a:gd name="T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17">
                  <a:moveTo>
                    <a:pt x="4" y="0"/>
                  </a:moveTo>
                  <a:cubicBezTo>
                    <a:pt x="2" y="6"/>
                    <a:pt x="1" y="11"/>
                    <a:pt x="0" y="1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85"/>
            <p:cNvSpPr/>
            <p:nvPr/>
          </p:nvSpPr>
          <p:spPr bwMode="auto">
            <a:xfrm>
              <a:off x="6146" y="-185"/>
              <a:ext cx="4" cy="42"/>
            </a:xfrm>
            <a:custGeom>
              <a:avLst/>
              <a:gdLst>
                <a:gd name="T0" fmla="*/ 2 w 2"/>
                <a:gd name="T1" fmla="*/ 0 h 17"/>
                <a:gd name="T2" fmla="*/ 0 w 2"/>
                <a:gd name="T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7">
                  <a:moveTo>
                    <a:pt x="2" y="0"/>
                  </a:moveTo>
                  <a:cubicBezTo>
                    <a:pt x="1" y="6"/>
                    <a:pt x="0" y="11"/>
                    <a:pt x="0" y="1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86"/>
            <p:cNvSpPr/>
            <p:nvPr/>
          </p:nvSpPr>
          <p:spPr bwMode="auto">
            <a:xfrm>
              <a:off x="6323" y="-395"/>
              <a:ext cx="39" cy="11"/>
            </a:xfrm>
            <a:custGeom>
              <a:avLst/>
              <a:gdLst>
                <a:gd name="T0" fmla="*/ 0 w 17"/>
                <a:gd name="T1" fmla="*/ 4 h 4"/>
                <a:gd name="T2" fmla="*/ 17 w 17"/>
                <a:gd name="T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4">
                  <a:moveTo>
                    <a:pt x="0" y="4"/>
                  </a:moveTo>
                  <a:cubicBezTo>
                    <a:pt x="6" y="2"/>
                    <a:pt x="11" y="1"/>
                    <a:pt x="17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87"/>
            <p:cNvSpPr/>
            <p:nvPr/>
          </p:nvSpPr>
          <p:spPr bwMode="auto">
            <a:xfrm>
              <a:off x="6183" y="-340"/>
              <a:ext cx="57" cy="68"/>
            </a:xfrm>
            <a:custGeom>
              <a:avLst/>
              <a:gdLst>
                <a:gd name="T0" fmla="*/ 0 w 24"/>
                <a:gd name="T1" fmla="*/ 29 h 29"/>
                <a:gd name="T2" fmla="*/ 24 w 24"/>
                <a:gd name="T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29">
                  <a:moveTo>
                    <a:pt x="0" y="29"/>
                  </a:moveTo>
                  <a:cubicBezTo>
                    <a:pt x="6" y="18"/>
                    <a:pt x="15" y="8"/>
                    <a:pt x="24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88"/>
            <p:cNvSpPr/>
            <p:nvPr/>
          </p:nvSpPr>
          <p:spPr bwMode="auto">
            <a:xfrm>
              <a:off x="6240" y="-371"/>
              <a:ext cx="46" cy="31"/>
            </a:xfrm>
            <a:custGeom>
              <a:avLst/>
              <a:gdLst>
                <a:gd name="T0" fmla="*/ 19 w 19"/>
                <a:gd name="T1" fmla="*/ 0 h 12"/>
                <a:gd name="T2" fmla="*/ 0 w 19"/>
                <a:gd name="T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" h="12">
                  <a:moveTo>
                    <a:pt x="19" y="0"/>
                  </a:moveTo>
                  <a:cubicBezTo>
                    <a:pt x="12" y="4"/>
                    <a:pt x="6" y="8"/>
                    <a:pt x="0" y="1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89"/>
            <p:cNvSpPr/>
            <p:nvPr/>
          </p:nvSpPr>
          <p:spPr bwMode="auto">
            <a:xfrm>
              <a:off x="6362" y="-399"/>
              <a:ext cx="297" cy="260"/>
            </a:xfrm>
            <a:custGeom>
              <a:avLst/>
              <a:gdLst>
                <a:gd name="T0" fmla="*/ 0 w 125"/>
                <a:gd name="T1" fmla="*/ 2 h 109"/>
                <a:gd name="T2" fmla="*/ 16 w 125"/>
                <a:gd name="T3" fmla="*/ 0 h 109"/>
                <a:gd name="T4" fmla="*/ 125 w 125"/>
                <a:gd name="T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109">
                  <a:moveTo>
                    <a:pt x="0" y="2"/>
                  </a:moveTo>
                  <a:cubicBezTo>
                    <a:pt x="5" y="1"/>
                    <a:pt x="11" y="0"/>
                    <a:pt x="16" y="0"/>
                  </a:cubicBezTo>
                  <a:cubicBezTo>
                    <a:pt x="76" y="0"/>
                    <a:pt x="125" y="49"/>
                    <a:pt x="125" y="10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90"/>
            <p:cNvSpPr/>
            <p:nvPr/>
          </p:nvSpPr>
          <p:spPr bwMode="auto">
            <a:xfrm>
              <a:off x="6146" y="-143"/>
              <a:ext cx="0" cy="4"/>
            </a:xfrm>
            <a:custGeom>
              <a:avLst/>
              <a:gdLst>
                <a:gd name="T0" fmla="*/ 0 h 2"/>
                <a:gd name="T1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91"/>
            <p:cNvSpPr/>
            <p:nvPr/>
          </p:nvSpPr>
          <p:spPr bwMode="auto">
            <a:xfrm>
              <a:off x="6286" y="-384"/>
              <a:ext cx="37" cy="13"/>
            </a:xfrm>
            <a:custGeom>
              <a:avLst/>
              <a:gdLst>
                <a:gd name="T0" fmla="*/ 16 w 16"/>
                <a:gd name="T1" fmla="*/ 0 h 6"/>
                <a:gd name="T2" fmla="*/ 0 w 16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" h="6">
                  <a:moveTo>
                    <a:pt x="16" y="0"/>
                  </a:moveTo>
                  <a:cubicBezTo>
                    <a:pt x="11" y="1"/>
                    <a:pt x="5" y="4"/>
                    <a:pt x="0" y="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92"/>
            <p:cNvSpPr/>
            <p:nvPr/>
          </p:nvSpPr>
          <p:spPr bwMode="auto">
            <a:xfrm>
              <a:off x="6201" y="-246"/>
              <a:ext cx="20" cy="55"/>
            </a:xfrm>
            <a:custGeom>
              <a:avLst/>
              <a:gdLst>
                <a:gd name="T0" fmla="*/ 9 w 9"/>
                <a:gd name="T1" fmla="*/ 0 h 23"/>
                <a:gd name="T2" fmla="*/ 0 w 9"/>
                <a:gd name="T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" h="23">
                  <a:moveTo>
                    <a:pt x="9" y="0"/>
                  </a:moveTo>
                  <a:cubicBezTo>
                    <a:pt x="5" y="7"/>
                    <a:pt x="2" y="15"/>
                    <a:pt x="0" y="23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93"/>
            <p:cNvSpPr/>
            <p:nvPr/>
          </p:nvSpPr>
          <p:spPr bwMode="auto">
            <a:xfrm>
              <a:off x="6220" y="-305"/>
              <a:ext cx="50" cy="59"/>
            </a:xfrm>
            <a:custGeom>
              <a:avLst/>
              <a:gdLst>
                <a:gd name="T0" fmla="*/ 21 w 21"/>
                <a:gd name="T1" fmla="*/ 0 h 25"/>
                <a:gd name="T2" fmla="*/ 0 w 21"/>
                <a:gd name="T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" h="25">
                  <a:moveTo>
                    <a:pt x="21" y="0"/>
                  </a:moveTo>
                  <a:cubicBezTo>
                    <a:pt x="13" y="7"/>
                    <a:pt x="6" y="15"/>
                    <a:pt x="0" y="25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94"/>
            <p:cNvSpPr/>
            <p:nvPr/>
          </p:nvSpPr>
          <p:spPr bwMode="auto">
            <a:xfrm>
              <a:off x="6194" y="-191"/>
              <a:ext cx="7" cy="44"/>
            </a:xfrm>
            <a:custGeom>
              <a:avLst/>
              <a:gdLst>
                <a:gd name="T0" fmla="*/ 3 w 3"/>
                <a:gd name="T1" fmla="*/ 0 h 18"/>
                <a:gd name="T2" fmla="*/ 0 w 3"/>
                <a:gd name="T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8">
                  <a:moveTo>
                    <a:pt x="3" y="0"/>
                  </a:moveTo>
                  <a:cubicBezTo>
                    <a:pt x="1" y="6"/>
                    <a:pt x="0" y="12"/>
                    <a:pt x="0" y="18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95"/>
            <p:cNvSpPr/>
            <p:nvPr/>
          </p:nvSpPr>
          <p:spPr bwMode="auto">
            <a:xfrm>
              <a:off x="6194" y="-148"/>
              <a:ext cx="0" cy="9"/>
            </a:xfrm>
            <a:custGeom>
              <a:avLst/>
              <a:gdLst>
                <a:gd name="T0" fmla="*/ 0 h 4"/>
                <a:gd name="T1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96"/>
            <p:cNvSpPr/>
            <p:nvPr/>
          </p:nvSpPr>
          <p:spPr bwMode="auto">
            <a:xfrm>
              <a:off x="6323" y="-347"/>
              <a:ext cx="39" cy="13"/>
            </a:xfrm>
            <a:custGeom>
              <a:avLst/>
              <a:gdLst>
                <a:gd name="T0" fmla="*/ 17 w 17"/>
                <a:gd name="T1" fmla="*/ 0 h 5"/>
                <a:gd name="T2" fmla="*/ 0 w 17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5">
                  <a:moveTo>
                    <a:pt x="17" y="0"/>
                  </a:moveTo>
                  <a:cubicBezTo>
                    <a:pt x="11" y="1"/>
                    <a:pt x="5" y="2"/>
                    <a:pt x="0" y="5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97"/>
            <p:cNvSpPr/>
            <p:nvPr/>
          </p:nvSpPr>
          <p:spPr bwMode="auto">
            <a:xfrm>
              <a:off x="6362" y="-351"/>
              <a:ext cx="249" cy="212"/>
            </a:xfrm>
            <a:custGeom>
              <a:avLst/>
              <a:gdLst>
                <a:gd name="T0" fmla="*/ 0 w 105"/>
                <a:gd name="T1" fmla="*/ 2 h 89"/>
                <a:gd name="T2" fmla="*/ 16 w 105"/>
                <a:gd name="T3" fmla="*/ 0 h 89"/>
                <a:gd name="T4" fmla="*/ 105 w 105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89">
                  <a:moveTo>
                    <a:pt x="0" y="2"/>
                  </a:moveTo>
                  <a:cubicBezTo>
                    <a:pt x="6" y="1"/>
                    <a:pt x="11" y="0"/>
                    <a:pt x="16" y="0"/>
                  </a:cubicBezTo>
                  <a:cubicBezTo>
                    <a:pt x="65" y="0"/>
                    <a:pt x="105" y="40"/>
                    <a:pt x="105" y="8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98"/>
            <p:cNvSpPr/>
            <p:nvPr/>
          </p:nvSpPr>
          <p:spPr bwMode="auto">
            <a:xfrm>
              <a:off x="6270" y="-334"/>
              <a:ext cx="52" cy="28"/>
            </a:xfrm>
            <a:custGeom>
              <a:avLst/>
              <a:gdLst>
                <a:gd name="T0" fmla="*/ 22 w 22"/>
                <a:gd name="T1" fmla="*/ 0 h 12"/>
                <a:gd name="T2" fmla="*/ 0 w 22"/>
                <a:gd name="T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" h="12">
                  <a:moveTo>
                    <a:pt x="22" y="0"/>
                  </a:moveTo>
                  <a:cubicBezTo>
                    <a:pt x="14" y="3"/>
                    <a:pt x="7" y="7"/>
                    <a:pt x="0" y="1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99"/>
            <p:cNvSpPr/>
            <p:nvPr/>
          </p:nvSpPr>
          <p:spPr bwMode="auto">
            <a:xfrm>
              <a:off x="6353" y="-303"/>
              <a:ext cx="210" cy="164"/>
            </a:xfrm>
            <a:custGeom>
              <a:avLst/>
              <a:gdLst>
                <a:gd name="T0" fmla="*/ 0 w 89"/>
                <a:gd name="T1" fmla="*/ 3 h 69"/>
                <a:gd name="T2" fmla="*/ 20 w 89"/>
                <a:gd name="T3" fmla="*/ 0 h 69"/>
                <a:gd name="T4" fmla="*/ 89 w 89"/>
                <a:gd name="T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69">
                  <a:moveTo>
                    <a:pt x="0" y="3"/>
                  </a:moveTo>
                  <a:cubicBezTo>
                    <a:pt x="7" y="1"/>
                    <a:pt x="13" y="0"/>
                    <a:pt x="20" y="0"/>
                  </a:cubicBezTo>
                  <a:cubicBezTo>
                    <a:pt x="58" y="0"/>
                    <a:pt x="89" y="31"/>
                    <a:pt x="89" y="6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100"/>
            <p:cNvSpPr/>
            <p:nvPr/>
          </p:nvSpPr>
          <p:spPr bwMode="auto">
            <a:xfrm>
              <a:off x="6292" y="-296"/>
              <a:ext cx="61" cy="37"/>
            </a:xfrm>
            <a:custGeom>
              <a:avLst/>
              <a:gdLst>
                <a:gd name="T0" fmla="*/ 0 w 26"/>
                <a:gd name="T1" fmla="*/ 15 h 15"/>
                <a:gd name="T2" fmla="*/ 26 w 26"/>
                <a:gd name="T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15">
                  <a:moveTo>
                    <a:pt x="0" y="15"/>
                  </a:moveTo>
                  <a:cubicBezTo>
                    <a:pt x="8" y="8"/>
                    <a:pt x="17" y="3"/>
                    <a:pt x="26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101"/>
            <p:cNvSpPr/>
            <p:nvPr/>
          </p:nvSpPr>
          <p:spPr bwMode="auto">
            <a:xfrm>
              <a:off x="6242" y="-233"/>
              <a:ext cx="24" cy="68"/>
            </a:xfrm>
            <a:custGeom>
              <a:avLst/>
              <a:gdLst>
                <a:gd name="T0" fmla="*/ 10 w 10"/>
                <a:gd name="T1" fmla="*/ 0 h 28"/>
                <a:gd name="T2" fmla="*/ 0 w 10"/>
                <a:gd name="T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28">
                  <a:moveTo>
                    <a:pt x="10" y="0"/>
                  </a:moveTo>
                  <a:cubicBezTo>
                    <a:pt x="5" y="8"/>
                    <a:pt x="1" y="18"/>
                    <a:pt x="0" y="28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102"/>
            <p:cNvSpPr/>
            <p:nvPr/>
          </p:nvSpPr>
          <p:spPr bwMode="auto">
            <a:xfrm>
              <a:off x="6240" y="-165"/>
              <a:ext cx="2" cy="26"/>
            </a:xfrm>
            <a:custGeom>
              <a:avLst/>
              <a:gdLst>
                <a:gd name="T0" fmla="*/ 0 w 1"/>
                <a:gd name="T1" fmla="*/ 11 h 11"/>
                <a:gd name="T2" fmla="*/ 1 w 1"/>
                <a:gd name="T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1">
                  <a:moveTo>
                    <a:pt x="0" y="11"/>
                  </a:moveTo>
                  <a:cubicBezTo>
                    <a:pt x="0" y="7"/>
                    <a:pt x="0" y="3"/>
                    <a:pt x="1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103"/>
            <p:cNvSpPr/>
            <p:nvPr/>
          </p:nvSpPr>
          <p:spPr bwMode="auto">
            <a:xfrm>
              <a:off x="6266" y="-259"/>
              <a:ext cx="26" cy="26"/>
            </a:xfrm>
            <a:custGeom>
              <a:avLst/>
              <a:gdLst>
                <a:gd name="T0" fmla="*/ 11 w 11"/>
                <a:gd name="T1" fmla="*/ 0 h 12"/>
                <a:gd name="T2" fmla="*/ 0 w 11"/>
                <a:gd name="T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" h="12">
                  <a:moveTo>
                    <a:pt x="11" y="0"/>
                  </a:moveTo>
                  <a:cubicBezTo>
                    <a:pt x="7" y="3"/>
                    <a:pt x="3" y="7"/>
                    <a:pt x="0" y="1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104"/>
            <p:cNvSpPr/>
            <p:nvPr/>
          </p:nvSpPr>
          <p:spPr bwMode="auto">
            <a:xfrm>
              <a:off x="6288" y="-257"/>
              <a:ext cx="229" cy="118"/>
            </a:xfrm>
            <a:custGeom>
              <a:avLst/>
              <a:gdLst>
                <a:gd name="T0" fmla="*/ 97 w 97"/>
                <a:gd name="T1" fmla="*/ 49 h 49"/>
                <a:gd name="T2" fmla="*/ 48 w 97"/>
                <a:gd name="T3" fmla="*/ 0 h 49"/>
                <a:gd name="T4" fmla="*/ 0 w 97"/>
                <a:gd name="T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" h="49">
                  <a:moveTo>
                    <a:pt x="97" y="49"/>
                  </a:moveTo>
                  <a:cubicBezTo>
                    <a:pt x="97" y="22"/>
                    <a:pt x="75" y="0"/>
                    <a:pt x="48" y="0"/>
                  </a:cubicBezTo>
                  <a:cubicBezTo>
                    <a:pt x="22" y="0"/>
                    <a:pt x="0" y="22"/>
                    <a:pt x="0" y="4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105"/>
            <p:cNvSpPr/>
            <p:nvPr/>
          </p:nvSpPr>
          <p:spPr bwMode="auto">
            <a:xfrm>
              <a:off x="6343" y="-198"/>
              <a:ext cx="118" cy="59"/>
            </a:xfrm>
            <a:custGeom>
              <a:avLst/>
              <a:gdLst>
                <a:gd name="T0" fmla="*/ 50 w 50"/>
                <a:gd name="T1" fmla="*/ 25 h 25"/>
                <a:gd name="T2" fmla="*/ 25 w 50"/>
                <a:gd name="T3" fmla="*/ 0 h 25"/>
                <a:gd name="T4" fmla="*/ 0 w 50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25">
                  <a:moveTo>
                    <a:pt x="50" y="25"/>
                  </a:moveTo>
                  <a:cubicBezTo>
                    <a:pt x="50" y="11"/>
                    <a:pt x="39" y="0"/>
                    <a:pt x="25" y="0"/>
                  </a:cubicBezTo>
                  <a:cubicBezTo>
                    <a:pt x="12" y="0"/>
                    <a:pt x="0" y="11"/>
                    <a:pt x="0" y="25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106"/>
            <p:cNvSpPr/>
            <p:nvPr/>
          </p:nvSpPr>
          <p:spPr bwMode="auto">
            <a:xfrm>
              <a:off x="6386" y="-154"/>
              <a:ext cx="33" cy="15"/>
            </a:xfrm>
            <a:custGeom>
              <a:avLst/>
              <a:gdLst>
                <a:gd name="T0" fmla="*/ 0 w 13"/>
                <a:gd name="T1" fmla="*/ 7 h 7"/>
                <a:gd name="T2" fmla="*/ 6 w 13"/>
                <a:gd name="T3" fmla="*/ 0 h 7"/>
                <a:gd name="T4" fmla="*/ 13 w 13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">
                  <a:moveTo>
                    <a:pt x="0" y="7"/>
                  </a:move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7"/>
                  </a:cubicBezTo>
                </a:path>
              </a:pathLst>
            </a:custGeom>
            <a:solidFill>
              <a:srgbClr val="3C5169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107"/>
            <p:cNvSpPr/>
            <p:nvPr/>
          </p:nvSpPr>
          <p:spPr bwMode="auto">
            <a:xfrm>
              <a:off x="7260" y="-353"/>
              <a:ext cx="26" cy="13"/>
            </a:xfrm>
            <a:custGeom>
              <a:avLst/>
              <a:gdLst>
                <a:gd name="T0" fmla="*/ 11 w 11"/>
                <a:gd name="T1" fmla="*/ 0 h 5"/>
                <a:gd name="T2" fmla="*/ 6 w 11"/>
                <a:gd name="T3" fmla="*/ 5 h 5"/>
                <a:gd name="T4" fmla="*/ 0 w 1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">
                  <a:moveTo>
                    <a:pt x="11" y="0"/>
                  </a:moveTo>
                  <a:cubicBezTo>
                    <a:pt x="11" y="3"/>
                    <a:pt x="9" y="5"/>
                    <a:pt x="6" y="5"/>
                  </a:cubicBezTo>
                  <a:cubicBezTo>
                    <a:pt x="3" y="5"/>
                    <a:pt x="0" y="3"/>
                    <a:pt x="0" y="0"/>
                  </a:cubicBezTo>
                </a:path>
              </a:pathLst>
            </a:custGeom>
            <a:solidFill>
              <a:srgbClr val="000000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108"/>
            <p:cNvSpPr/>
            <p:nvPr/>
          </p:nvSpPr>
          <p:spPr bwMode="auto">
            <a:xfrm>
              <a:off x="7260" y="-369"/>
              <a:ext cx="26" cy="15"/>
            </a:xfrm>
            <a:custGeom>
              <a:avLst/>
              <a:gdLst>
                <a:gd name="T0" fmla="*/ 0 w 11"/>
                <a:gd name="T1" fmla="*/ 6 h 6"/>
                <a:gd name="T2" fmla="*/ 6 w 11"/>
                <a:gd name="T3" fmla="*/ 0 h 6"/>
                <a:gd name="T4" fmla="*/ 11 w 1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1" y="3"/>
                    <a:pt x="11" y="6"/>
                  </a:cubicBezTo>
                </a:path>
              </a:pathLst>
            </a:custGeom>
            <a:solidFill>
              <a:srgbClr val="3C5169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109"/>
            <p:cNvSpPr/>
            <p:nvPr/>
          </p:nvSpPr>
          <p:spPr bwMode="auto">
            <a:xfrm>
              <a:off x="7005" y="-152"/>
              <a:ext cx="26" cy="13"/>
            </a:xfrm>
            <a:custGeom>
              <a:avLst/>
              <a:gdLst>
                <a:gd name="T0" fmla="*/ 0 w 11"/>
                <a:gd name="T1" fmla="*/ 6 h 6"/>
                <a:gd name="T2" fmla="*/ 5 w 11"/>
                <a:gd name="T3" fmla="*/ 0 h 6"/>
                <a:gd name="T4" fmla="*/ 11 w 1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6"/>
                  </a:cubicBezTo>
                </a:path>
              </a:pathLst>
            </a:custGeom>
            <a:solidFill>
              <a:srgbClr val="3C5169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110"/>
            <p:cNvSpPr/>
            <p:nvPr/>
          </p:nvSpPr>
          <p:spPr bwMode="auto">
            <a:xfrm>
              <a:off x="7064" y="-565"/>
              <a:ext cx="417" cy="201"/>
            </a:xfrm>
            <a:custGeom>
              <a:avLst/>
              <a:gdLst>
                <a:gd name="T0" fmla="*/ 0 w 176"/>
                <a:gd name="T1" fmla="*/ 84 h 84"/>
                <a:gd name="T2" fmla="*/ 89 w 176"/>
                <a:gd name="T3" fmla="*/ 0 h 84"/>
                <a:gd name="T4" fmla="*/ 176 w 176"/>
                <a:gd name="T5" fmla="*/ 75 h 84"/>
                <a:gd name="T6" fmla="*/ 176 w 176"/>
                <a:gd name="T7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84">
                  <a:moveTo>
                    <a:pt x="0" y="84"/>
                  </a:moveTo>
                  <a:cubicBezTo>
                    <a:pt x="3" y="37"/>
                    <a:pt x="41" y="0"/>
                    <a:pt x="89" y="0"/>
                  </a:cubicBezTo>
                  <a:cubicBezTo>
                    <a:pt x="133" y="0"/>
                    <a:pt x="170" y="33"/>
                    <a:pt x="176" y="75"/>
                  </a:cubicBezTo>
                  <a:cubicBezTo>
                    <a:pt x="176" y="76"/>
                    <a:pt x="176" y="76"/>
                    <a:pt x="176" y="7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111"/>
            <p:cNvSpPr/>
            <p:nvPr/>
          </p:nvSpPr>
          <p:spPr bwMode="auto">
            <a:xfrm>
              <a:off x="7103" y="-528"/>
              <a:ext cx="341" cy="175"/>
            </a:xfrm>
            <a:custGeom>
              <a:avLst/>
              <a:gdLst>
                <a:gd name="T0" fmla="*/ 144 w 144"/>
                <a:gd name="T1" fmla="*/ 64 h 73"/>
                <a:gd name="T2" fmla="*/ 144 w 144"/>
                <a:gd name="T3" fmla="*/ 63 h 73"/>
                <a:gd name="T4" fmla="*/ 73 w 144"/>
                <a:gd name="T5" fmla="*/ 0 h 73"/>
                <a:gd name="T6" fmla="*/ 0 w 144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73">
                  <a:moveTo>
                    <a:pt x="144" y="64"/>
                  </a:moveTo>
                  <a:cubicBezTo>
                    <a:pt x="144" y="64"/>
                    <a:pt x="144" y="63"/>
                    <a:pt x="144" y="63"/>
                  </a:cubicBezTo>
                  <a:cubicBezTo>
                    <a:pt x="140" y="28"/>
                    <a:pt x="109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112"/>
            <p:cNvSpPr/>
            <p:nvPr/>
          </p:nvSpPr>
          <p:spPr bwMode="auto">
            <a:xfrm>
              <a:off x="7140" y="-489"/>
              <a:ext cx="267" cy="136"/>
            </a:xfrm>
            <a:custGeom>
              <a:avLst/>
              <a:gdLst>
                <a:gd name="T0" fmla="*/ 113 w 113"/>
                <a:gd name="T1" fmla="*/ 55 h 57"/>
                <a:gd name="T2" fmla="*/ 113 w 113"/>
                <a:gd name="T3" fmla="*/ 53 h 57"/>
                <a:gd name="T4" fmla="*/ 57 w 113"/>
                <a:gd name="T5" fmla="*/ 0 h 57"/>
                <a:gd name="T6" fmla="*/ 0 w 113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" h="57">
                  <a:moveTo>
                    <a:pt x="113" y="55"/>
                  </a:moveTo>
                  <a:cubicBezTo>
                    <a:pt x="113" y="54"/>
                    <a:pt x="113" y="54"/>
                    <a:pt x="113" y="53"/>
                  </a:cubicBezTo>
                  <a:cubicBezTo>
                    <a:pt x="111" y="24"/>
                    <a:pt x="87" y="0"/>
                    <a:pt x="57" y="0"/>
                  </a:cubicBezTo>
                  <a:cubicBezTo>
                    <a:pt x="26" y="0"/>
                    <a:pt x="0" y="26"/>
                    <a:pt x="0" y="5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113"/>
            <p:cNvSpPr/>
            <p:nvPr/>
          </p:nvSpPr>
          <p:spPr bwMode="auto">
            <a:xfrm>
              <a:off x="7179" y="-449"/>
              <a:ext cx="188" cy="96"/>
            </a:xfrm>
            <a:custGeom>
              <a:avLst/>
              <a:gdLst>
                <a:gd name="T0" fmla="*/ 0 w 79"/>
                <a:gd name="T1" fmla="*/ 40 h 40"/>
                <a:gd name="T2" fmla="*/ 40 w 79"/>
                <a:gd name="T3" fmla="*/ 0 h 40"/>
                <a:gd name="T4" fmla="*/ 79 w 79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40">
                  <a:moveTo>
                    <a:pt x="0" y="40"/>
                  </a:moveTo>
                  <a:cubicBezTo>
                    <a:pt x="0" y="18"/>
                    <a:pt x="18" y="0"/>
                    <a:pt x="40" y="0"/>
                  </a:cubicBezTo>
                  <a:cubicBezTo>
                    <a:pt x="62" y="0"/>
                    <a:pt x="79" y="18"/>
                    <a:pt x="79" y="4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114"/>
            <p:cNvSpPr/>
            <p:nvPr/>
          </p:nvSpPr>
          <p:spPr bwMode="auto">
            <a:xfrm>
              <a:off x="7225" y="-404"/>
              <a:ext cx="96" cy="50"/>
            </a:xfrm>
            <a:custGeom>
              <a:avLst/>
              <a:gdLst>
                <a:gd name="T0" fmla="*/ 41 w 41"/>
                <a:gd name="T1" fmla="*/ 21 h 21"/>
                <a:gd name="T2" fmla="*/ 21 w 41"/>
                <a:gd name="T3" fmla="*/ 0 h 21"/>
                <a:gd name="T4" fmla="*/ 0 w 41"/>
                <a:gd name="T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1">
                  <a:moveTo>
                    <a:pt x="41" y="21"/>
                  </a:moveTo>
                  <a:cubicBezTo>
                    <a:pt x="41" y="9"/>
                    <a:pt x="32" y="0"/>
                    <a:pt x="21" y="0"/>
                  </a:cubicBezTo>
                  <a:cubicBezTo>
                    <a:pt x="9" y="0"/>
                    <a:pt x="0" y="9"/>
                    <a:pt x="0" y="21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115"/>
            <p:cNvSpPr/>
            <p:nvPr/>
          </p:nvSpPr>
          <p:spPr bwMode="auto">
            <a:xfrm>
              <a:off x="7241" y="-185"/>
              <a:ext cx="37" cy="2"/>
            </a:xfrm>
            <a:custGeom>
              <a:avLst/>
              <a:gdLst>
                <a:gd name="T0" fmla="*/ 15 w 15"/>
                <a:gd name="T1" fmla="*/ 1 h 1"/>
                <a:gd name="T2" fmla="*/ 14 w 15"/>
                <a:gd name="T3" fmla="*/ 1 h 1"/>
                <a:gd name="T4" fmla="*/ 0 w 1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">
                  <a:moveTo>
                    <a:pt x="15" y="1"/>
                  </a:moveTo>
                  <a:cubicBezTo>
                    <a:pt x="15" y="1"/>
                    <a:pt x="14" y="1"/>
                    <a:pt x="14" y="1"/>
                  </a:cubicBezTo>
                  <a:cubicBezTo>
                    <a:pt x="9" y="1"/>
                    <a:pt x="4" y="1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116"/>
            <p:cNvSpPr/>
            <p:nvPr/>
          </p:nvSpPr>
          <p:spPr bwMode="auto">
            <a:xfrm>
              <a:off x="7103" y="-3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117"/>
            <p:cNvSpPr/>
            <p:nvPr/>
          </p:nvSpPr>
          <p:spPr bwMode="auto">
            <a:xfrm>
              <a:off x="7140" y="-353"/>
              <a:ext cx="2" cy="22"/>
            </a:xfrm>
            <a:custGeom>
              <a:avLst/>
              <a:gdLst>
                <a:gd name="T0" fmla="*/ 1 w 1"/>
                <a:gd name="T1" fmla="*/ 9 h 9"/>
                <a:gd name="T2" fmla="*/ 0 w 1"/>
                <a:gd name="T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">
                  <a:moveTo>
                    <a:pt x="1" y="9"/>
                  </a:moveTo>
                  <a:cubicBezTo>
                    <a:pt x="1" y="6"/>
                    <a:pt x="0" y="3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118"/>
            <p:cNvSpPr/>
            <p:nvPr/>
          </p:nvSpPr>
          <p:spPr bwMode="auto">
            <a:xfrm>
              <a:off x="7227" y="-229"/>
              <a:ext cx="59" cy="9"/>
            </a:xfrm>
            <a:custGeom>
              <a:avLst/>
              <a:gdLst>
                <a:gd name="T0" fmla="*/ 25 w 25"/>
                <a:gd name="T1" fmla="*/ 4 h 4"/>
                <a:gd name="T2" fmla="*/ 20 w 25"/>
                <a:gd name="T3" fmla="*/ 4 h 4"/>
                <a:gd name="T4" fmla="*/ 0 w 2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4">
                  <a:moveTo>
                    <a:pt x="25" y="4"/>
                  </a:moveTo>
                  <a:cubicBezTo>
                    <a:pt x="24" y="4"/>
                    <a:pt x="22" y="4"/>
                    <a:pt x="20" y="4"/>
                  </a:cubicBezTo>
                  <a:cubicBezTo>
                    <a:pt x="13" y="4"/>
                    <a:pt x="6" y="3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119"/>
            <p:cNvSpPr/>
            <p:nvPr/>
          </p:nvSpPr>
          <p:spPr bwMode="auto">
            <a:xfrm>
              <a:off x="7179" y="-353"/>
              <a:ext cx="129" cy="94"/>
            </a:xfrm>
            <a:custGeom>
              <a:avLst/>
              <a:gdLst>
                <a:gd name="T0" fmla="*/ 0 w 54"/>
                <a:gd name="T1" fmla="*/ 0 h 39"/>
                <a:gd name="T2" fmla="*/ 40 w 54"/>
                <a:gd name="T3" fmla="*/ 39 h 39"/>
                <a:gd name="T4" fmla="*/ 54 w 54"/>
                <a:gd name="T5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39">
                  <a:moveTo>
                    <a:pt x="0" y="0"/>
                  </a:moveTo>
                  <a:cubicBezTo>
                    <a:pt x="0" y="22"/>
                    <a:pt x="18" y="39"/>
                    <a:pt x="40" y="39"/>
                  </a:cubicBezTo>
                  <a:cubicBezTo>
                    <a:pt x="45" y="39"/>
                    <a:pt x="50" y="38"/>
                    <a:pt x="54" y="3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120"/>
            <p:cNvSpPr/>
            <p:nvPr/>
          </p:nvSpPr>
          <p:spPr bwMode="auto">
            <a:xfrm>
              <a:off x="7365" y="-353"/>
              <a:ext cx="2" cy="22"/>
            </a:xfrm>
            <a:custGeom>
              <a:avLst/>
              <a:gdLst>
                <a:gd name="T0" fmla="*/ 1 w 1"/>
                <a:gd name="T1" fmla="*/ 0 h 9"/>
                <a:gd name="T2" fmla="*/ 0 w 1"/>
                <a:gd name="T3" fmla="*/ 8 h 9"/>
                <a:gd name="T4" fmla="*/ 0 w 1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9">
                  <a:moveTo>
                    <a:pt x="1" y="0"/>
                  </a:moveTo>
                  <a:cubicBezTo>
                    <a:pt x="1" y="3"/>
                    <a:pt x="1" y="5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 121"/>
            <p:cNvSpPr/>
            <p:nvPr/>
          </p:nvSpPr>
          <p:spPr bwMode="auto">
            <a:xfrm>
              <a:off x="7225" y="-353"/>
              <a:ext cx="96" cy="48"/>
            </a:xfrm>
            <a:custGeom>
              <a:avLst/>
              <a:gdLst>
                <a:gd name="T0" fmla="*/ 41 w 41"/>
                <a:gd name="T1" fmla="*/ 0 h 20"/>
                <a:gd name="T2" fmla="*/ 21 w 41"/>
                <a:gd name="T3" fmla="*/ 20 h 20"/>
                <a:gd name="T4" fmla="*/ 0 w 41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0">
                  <a:moveTo>
                    <a:pt x="41" y="0"/>
                  </a:moveTo>
                  <a:cubicBezTo>
                    <a:pt x="41" y="11"/>
                    <a:pt x="32" y="20"/>
                    <a:pt x="21" y="20"/>
                  </a:cubicBezTo>
                  <a:cubicBezTo>
                    <a:pt x="9" y="20"/>
                    <a:pt x="0" y="11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122"/>
            <p:cNvSpPr/>
            <p:nvPr/>
          </p:nvSpPr>
          <p:spPr bwMode="auto">
            <a:xfrm>
              <a:off x="7245" y="-146"/>
              <a:ext cx="0" cy="7"/>
            </a:xfrm>
            <a:custGeom>
              <a:avLst/>
              <a:gdLst>
                <a:gd name="T0" fmla="*/ 0 h 3"/>
                <a:gd name="T1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 123"/>
            <p:cNvSpPr/>
            <p:nvPr/>
          </p:nvSpPr>
          <p:spPr bwMode="auto">
            <a:xfrm>
              <a:off x="7142" y="-331"/>
              <a:ext cx="85" cy="103"/>
            </a:xfrm>
            <a:custGeom>
              <a:avLst/>
              <a:gdLst>
                <a:gd name="T0" fmla="*/ 0 w 36"/>
                <a:gd name="T1" fmla="*/ 0 h 43"/>
                <a:gd name="T2" fmla="*/ 36 w 36"/>
                <a:gd name="T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" h="43">
                  <a:moveTo>
                    <a:pt x="0" y="0"/>
                  </a:moveTo>
                  <a:cubicBezTo>
                    <a:pt x="16" y="10"/>
                    <a:pt x="29" y="26"/>
                    <a:pt x="36" y="43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124"/>
            <p:cNvSpPr/>
            <p:nvPr/>
          </p:nvSpPr>
          <p:spPr bwMode="auto">
            <a:xfrm>
              <a:off x="7103" y="-353"/>
              <a:ext cx="39" cy="22"/>
            </a:xfrm>
            <a:custGeom>
              <a:avLst/>
              <a:gdLst>
                <a:gd name="T0" fmla="*/ 17 w 17"/>
                <a:gd name="T1" fmla="*/ 9 h 9"/>
                <a:gd name="T2" fmla="*/ 0 w 17"/>
                <a:gd name="T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9">
                  <a:moveTo>
                    <a:pt x="17" y="9"/>
                  </a:moveTo>
                  <a:cubicBezTo>
                    <a:pt x="12" y="5"/>
                    <a:pt x="6" y="2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 125"/>
            <p:cNvSpPr/>
            <p:nvPr/>
          </p:nvSpPr>
          <p:spPr bwMode="auto">
            <a:xfrm>
              <a:off x="7227" y="-229"/>
              <a:ext cx="13" cy="44"/>
            </a:xfrm>
            <a:custGeom>
              <a:avLst/>
              <a:gdLst>
                <a:gd name="T0" fmla="*/ 0 w 6"/>
                <a:gd name="T1" fmla="*/ 0 h 19"/>
                <a:gd name="T2" fmla="*/ 6 w 6"/>
                <a:gd name="T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9">
                  <a:moveTo>
                    <a:pt x="0" y="0"/>
                  </a:moveTo>
                  <a:cubicBezTo>
                    <a:pt x="3" y="6"/>
                    <a:pt x="5" y="12"/>
                    <a:pt x="6" y="1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126"/>
            <p:cNvSpPr/>
            <p:nvPr/>
          </p:nvSpPr>
          <p:spPr bwMode="auto">
            <a:xfrm>
              <a:off x="7241" y="-185"/>
              <a:ext cx="4" cy="39"/>
            </a:xfrm>
            <a:custGeom>
              <a:avLst/>
              <a:gdLst>
                <a:gd name="T0" fmla="*/ 2 w 2"/>
                <a:gd name="T1" fmla="*/ 16 h 16"/>
                <a:gd name="T2" fmla="*/ 0 w 2"/>
                <a:gd name="T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6">
                  <a:moveTo>
                    <a:pt x="2" y="16"/>
                  </a:moveTo>
                  <a:cubicBezTo>
                    <a:pt x="2" y="11"/>
                    <a:pt x="1" y="5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127"/>
            <p:cNvSpPr/>
            <p:nvPr/>
          </p:nvSpPr>
          <p:spPr bwMode="auto">
            <a:xfrm>
              <a:off x="7064" y="-364"/>
              <a:ext cx="39" cy="11"/>
            </a:xfrm>
            <a:custGeom>
              <a:avLst/>
              <a:gdLst>
                <a:gd name="T0" fmla="*/ 0 w 16"/>
                <a:gd name="T1" fmla="*/ 0 h 5"/>
                <a:gd name="T2" fmla="*/ 16 w 16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" h="5">
                  <a:moveTo>
                    <a:pt x="0" y="0"/>
                  </a:moveTo>
                  <a:cubicBezTo>
                    <a:pt x="6" y="1"/>
                    <a:pt x="11" y="3"/>
                    <a:pt x="16" y="5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128"/>
            <p:cNvSpPr/>
            <p:nvPr/>
          </p:nvSpPr>
          <p:spPr bwMode="auto">
            <a:xfrm>
              <a:off x="6788" y="-371"/>
              <a:ext cx="275" cy="232"/>
            </a:xfrm>
            <a:custGeom>
              <a:avLst/>
              <a:gdLst>
                <a:gd name="T0" fmla="*/ 116 w 116"/>
                <a:gd name="T1" fmla="*/ 2 h 97"/>
                <a:gd name="T2" fmla="*/ 96 w 116"/>
                <a:gd name="T3" fmla="*/ 0 h 97"/>
                <a:gd name="T4" fmla="*/ 0 w 116"/>
                <a:gd name="T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97">
                  <a:moveTo>
                    <a:pt x="116" y="2"/>
                  </a:moveTo>
                  <a:cubicBezTo>
                    <a:pt x="110" y="1"/>
                    <a:pt x="103" y="0"/>
                    <a:pt x="96" y="0"/>
                  </a:cubicBezTo>
                  <a:cubicBezTo>
                    <a:pt x="43" y="0"/>
                    <a:pt x="0" y="43"/>
                    <a:pt x="0" y="9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129"/>
            <p:cNvSpPr/>
            <p:nvPr/>
          </p:nvSpPr>
          <p:spPr bwMode="auto">
            <a:xfrm>
              <a:off x="7066" y="-320"/>
              <a:ext cx="46" cy="17"/>
            </a:xfrm>
            <a:custGeom>
              <a:avLst/>
              <a:gdLst>
                <a:gd name="T0" fmla="*/ 0 w 19"/>
                <a:gd name="T1" fmla="*/ 0 h 7"/>
                <a:gd name="T2" fmla="*/ 19 w 19"/>
                <a:gd name="T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" h="7">
                  <a:moveTo>
                    <a:pt x="0" y="0"/>
                  </a:moveTo>
                  <a:cubicBezTo>
                    <a:pt x="7" y="1"/>
                    <a:pt x="13" y="4"/>
                    <a:pt x="19" y="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130"/>
            <p:cNvSpPr/>
            <p:nvPr/>
          </p:nvSpPr>
          <p:spPr bwMode="auto">
            <a:xfrm>
              <a:off x="7203" y="-154"/>
              <a:ext cx="0" cy="15"/>
            </a:xfrm>
            <a:custGeom>
              <a:avLst/>
              <a:gdLst>
                <a:gd name="T0" fmla="*/ 7 h 7"/>
                <a:gd name="T1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cubicBezTo>
                    <a:pt x="0" y="4"/>
                    <a:pt x="0" y="2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131"/>
            <p:cNvSpPr/>
            <p:nvPr/>
          </p:nvSpPr>
          <p:spPr bwMode="auto">
            <a:xfrm>
              <a:off x="7195" y="-200"/>
              <a:ext cx="9" cy="46"/>
            </a:xfrm>
            <a:custGeom>
              <a:avLst/>
              <a:gdLst>
                <a:gd name="T0" fmla="*/ 0 w 4"/>
                <a:gd name="T1" fmla="*/ 0 h 19"/>
                <a:gd name="T2" fmla="*/ 4 w 4"/>
                <a:gd name="T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19">
                  <a:moveTo>
                    <a:pt x="0" y="0"/>
                  </a:moveTo>
                  <a:cubicBezTo>
                    <a:pt x="2" y="6"/>
                    <a:pt x="3" y="12"/>
                    <a:pt x="4" y="1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132"/>
            <p:cNvSpPr/>
            <p:nvPr/>
          </p:nvSpPr>
          <p:spPr bwMode="auto">
            <a:xfrm>
              <a:off x="6830" y="-327"/>
              <a:ext cx="236" cy="188"/>
            </a:xfrm>
            <a:custGeom>
              <a:avLst/>
              <a:gdLst>
                <a:gd name="T0" fmla="*/ 100 w 100"/>
                <a:gd name="T1" fmla="*/ 3 h 79"/>
                <a:gd name="T2" fmla="*/ 79 w 100"/>
                <a:gd name="T3" fmla="*/ 0 h 79"/>
                <a:gd name="T4" fmla="*/ 0 w 100"/>
                <a:gd name="T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79">
                  <a:moveTo>
                    <a:pt x="100" y="3"/>
                  </a:moveTo>
                  <a:cubicBezTo>
                    <a:pt x="94" y="1"/>
                    <a:pt x="87" y="0"/>
                    <a:pt x="79" y="0"/>
                  </a:cubicBezTo>
                  <a:cubicBezTo>
                    <a:pt x="36" y="0"/>
                    <a:pt x="0" y="35"/>
                    <a:pt x="0" y="7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133"/>
            <p:cNvSpPr/>
            <p:nvPr/>
          </p:nvSpPr>
          <p:spPr bwMode="auto">
            <a:xfrm>
              <a:off x="7112" y="-303"/>
              <a:ext cx="83" cy="103"/>
            </a:xfrm>
            <a:custGeom>
              <a:avLst/>
              <a:gdLst>
                <a:gd name="T0" fmla="*/ 0 w 35"/>
                <a:gd name="T1" fmla="*/ 0 h 43"/>
                <a:gd name="T2" fmla="*/ 35 w 35"/>
                <a:gd name="T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" h="43">
                  <a:moveTo>
                    <a:pt x="0" y="0"/>
                  </a:moveTo>
                  <a:cubicBezTo>
                    <a:pt x="16" y="10"/>
                    <a:pt x="28" y="25"/>
                    <a:pt x="35" y="43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134"/>
            <p:cNvSpPr/>
            <p:nvPr/>
          </p:nvSpPr>
          <p:spPr bwMode="auto">
            <a:xfrm>
              <a:off x="7155" y="-178"/>
              <a:ext cx="7" cy="39"/>
            </a:xfrm>
            <a:custGeom>
              <a:avLst/>
              <a:gdLst>
                <a:gd name="T0" fmla="*/ 0 w 3"/>
                <a:gd name="T1" fmla="*/ 0 h 17"/>
                <a:gd name="T2" fmla="*/ 3 w 3"/>
                <a:gd name="T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7">
                  <a:moveTo>
                    <a:pt x="0" y="0"/>
                  </a:moveTo>
                  <a:cubicBezTo>
                    <a:pt x="2" y="5"/>
                    <a:pt x="3" y="11"/>
                    <a:pt x="3" y="1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135"/>
            <p:cNvSpPr/>
            <p:nvPr/>
          </p:nvSpPr>
          <p:spPr bwMode="auto">
            <a:xfrm>
              <a:off x="6871" y="-288"/>
              <a:ext cx="210" cy="149"/>
            </a:xfrm>
            <a:custGeom>
              <a:avLst/>
              <a:gdLst>
                <a:gd name="T0" fmla="*/ 88 w 88"/>
                <a:gd name="T1" fmla="*/ 7 h 62"/>
                <a:gd name="T2" fmla="*/ 61 w 88"/>
                <a:gd name="T3" fmla="*/ 0 h 62"/>
                <a:gd name="T4" fmla="*/ 0 w 88"/>
                <a:gd name="T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62">
                  <a:moveTo>
                    <a:pt x="88" y="7"/>
                  </a:moveTo>
                  <a:cubicBezTo>
                    <a:pt x="80" y="3"/>
                    <a:pt x="7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136"/>
            <p:cNvSpPr/>
            <p:nvPr/>
          </p:nvSpPr>
          <p:spPr bwMode="auto">
            <a:xfrm>
              <a:off x="7081" y="-270"/>
              <a:ext cx="74" cy="92"/>
            </a:xfrm>
            <a:custGeom>
              <a:avLst/>
              <a:gdLst>
                <a:gd name="T0" fmla="*/ 0 w 32"/>
                <a:gd name="T1" fmla="*/ 0 h 38"/>
                <a:gd name="T2" fmla="*/ 32 w 32"/>
                <a:gd name="T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" h="38">
                  <a:moveTo>
                    <a:pt x="0" y="0"/>
                  </a:moveTo>
                  <a:cubicBezTo>
                    <a:pt x="16" y="7"/>
                    <a:pt x="28" y="21"/>
                    <a:pt x="32" y="38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137"/>
            <p:cNvSpPr/>
            <p:nvPr/>
          </p:nvSpPr>
          <p:spPr bwMode="auto">
            <a:xfrm>
              <a:off x="6915" y="-244"/>
              <a:ext cx="205" cy="105"/>
            </a:xfrm>
            <a:custGeom>
              <a:avLst/>
              <a:gdLst>
                <a:gd name="T0" fmla="*/ 87 w 87"/>
                <a:gd name="T1" fmla="*/ 44 h 44"/>
                <a:gd name="T2" fmla="*/ 43 w 87"/>
                <a:gd name="T3" fmla="*/ 0 h 44"/>
                <a:gd name="T4" fmla="*/ 0 w 87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44">
                  <a:moveTo>
                    <a:pt x="87" y="44"/>
                  </a:moveTo>
                  <a:cubicBezTo>
                    <a:pt x="87" y="20"/>
                    <a:pt x="67" y="0"/>
                    <a:pt x="43" y="0"/>
                  </a:cubicBezTo>
                  <a:cubicBezTo>
                    <a:pt x="19" y="0"/>
                    <a:pt x="0" y="20"/>
                    <a:pt x="0" y="44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138"/>
            <p:cNvSpPr/>
            <p:nvPr/>
          </p:nvSpPr>
          <p:spPr bwMode="auto">
            <a:xfrm>
              <a:off x="6963" y="-194"/>
              <a:ext cx="107" cy="55"/>
            </a:xfrm>
            <a:custGeom>
              <a:avLst/>
              <a:gdLst>
                <a:gd name="T0" fmla="*/ 45 w 45"/>
                <a:gd name="T1" fmla="*/ 23 h 23"/>
                <a:gd name="T2" fmla="*/ 22 w 45"/>
                <a:gd name="T3" fmla="*/ 0 h 23"/>
                <a:gd name="T4" fmla="*/ 0 w 45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3">
                  <a:moveTo>
                    <a:pt x="45" y="23"/>
                  </a:moveTo>
                  <a:cubicBezTo>
                    <a:pt x="45" y="10"/>
                    <a:pt x="35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39"/>
            <p:cNvSpPr/>
            <p:nvPr/>
          </p:nvSpPr>
          <p:spPr bwMode="auto">
            <a:xfrm>
              <a:off x="7286" y="-268"/>
              <a:ext cx="22" cy="48"/>
            </a:xfrm>
            <a:custGeom>
              <a:avLst/>
              <a:gdLst>
                <a:gd name="T0" fmla="*/ 9 w 9"/>
                <a:gd name="T1" fmla="*/ 0 h 20"/>
                <a:gd name="T2" fmla="*/ 0 w 9"/>
                <a:gd name="T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" h="20">
                  <a:moveTo>
                    <a:pt x="9" y="0"/>
                  </a:moveTo>
                  <a:cubicBezTo>
                    <a:pt x="6" y="6"/>
                    <a:pt x="3" y="13"/>
                    <a:pt x="0" y="2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40"/>
            <p:cNvSpPr/>
            <p:nvPr/>
          </p:nvSpPr>
          <p:spPr bwMode="auto">
            <a:xfrm>
              <a:off x="7278" y="-220"/>
              <a:ext cx="9" cy="37"/>
            </a:xfrm>
            <a:custGeom>
              <a:avLst/>
              <a:gdLst>
                <a:gd name="T0" fmla="*/ 4 w 4"/>
                <a:gd name="T1" fmla="*/ 0 h 16"/>
                <a:gd name="T2" fmla="*/ 0 w 4"/>
                <a:gd name="T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16">
                  <a:moveTo>
                    <a:pt x="4" y="0"/>
                  </a:moveTo>
                  <a:cubicBezTo>
                    <a:pt x="3" y="5"/>
                    <a:pt x="1" y="10"/>
                    <a:pt x="0" y="1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41"/>
            <p:cNvSpPr/>
            <p:nvPr/>
          </p:nvSpPr>
          <p:spPr bwMode="auto">
            <a:xfrm>
              <a:off x="7276" y="-183"/>
              <a:ext cx="2" cy="39"/>
            </a:xfrm>
            <a:custGeom>
              <a:avLst/>
              <a:gdLst>
                <a:gd name="T0" fmla="*/ 1 w 1"/>
                <a:gd name="T1" fmla="*/ 0 h 16"/>
                <a:gd name="T2" fmla="*/ 0 w 1"/>
                <a:gd name="T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6">
                  <a:moveTo>
                    <a:pt x="1" y="0"/>
                  </a:moveTo>
                  <a:cubicBezTo>
                    <a:pt x="0" y="5"/>
                    <a:pt x="0" y="11"/>
                    <a:pt x="0" y="1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42"/>
            <p:cNvSpPr/>
            <p:nvPr/>
          </p:nvSpPr>
          <p:spPr bwMode="auto">
            <a:xfrm>
              <a:off x="7444" y="-384"/>
              <a:ext cx="37" cy="9"/>
            </a:xfrm>
            <a:custGeom>
              <a:avLst/>
              <a:gdLst>
                <a:gd name="T0" fmla="*/ 0 w 16"/>
                <a:gd name="T1" fmla="*/ 4 h 4"/>
                <a:gd name="T2" fmla="*/ 16 w 16"/>
                <a:gd name="T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" h="4">
                  <a:moveTo>
                    <a:pt x="0" y="4"/>
                  </a:moveTo>
                  <a:cubicBezTo>
                    <a:pt x="6" y="2"/>
                    <a:pt x="11" y="1"/>
                    <a:pt x="16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43"/>
            <p:cNvSpPr/>
            <p:nvPr/>
          </p:nvSpPr>
          <p:spPr bwMode="auto">
            <a:xfrm>
              <a:off x="7308" y="-331"/>
              <a:ext cx="57" cy="63"/>
            </a:xfrm>
            <a:custGeom>
              <a:avLst/>
              <a:gdLst>
                <a:gd name="T0" fmla="*/ 0 w 24"/>
                <a:gd name="T1" fmla="*/ 27 h 27"/>
                <a:gd name="T2" fmla="*/ 24 w 24"/>
                <a:gd name="T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27">
                  <a:moveTo>
                    <a:pt x="0" y="27"/>
                  </a:moveTo>
                  <a:cubicBezTo>
                    <a:pt x="7" y="17"/>
                    <a:pt x="15" y="8"/>
                    <a:pt x="24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44"/>
            <p:cNvSpPr/>
            <p:nvPr/>
          </p:nvSpPr>
          <p:spPr bwMode="auto">
            <a:xfrm>
              <a:off x="7365" y="-358"/>
              <a:ext cx="42" cy="26"/>
            </a:xfrm>
            <a:custGeom>
              <a:avLst/>
              <a:gdLst>
                <a:gd name="T0" fmla="*/ 18 w 18"/>
                <a:gd name="T1" fmla="*/ 0 h 11"/>
                <a:gd name="T2" fmla="*/ 0 w 18"/>
                <a:gd name="T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" h="11">
                  <a:moveTo>
                    <a:pt x="18" y="0"/>
                  </a:moveTo>
                  <a:cubicBezTo>
                    <a:pt x="12" y="3"/>
                    <a:pt x="6" y="7"/>
                    <a:pt x="0" y="11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45"/>
            <p:cNvSpPr/>
            <p:nvPr/>
          </p:nvSpPr>
          <p:spPr bwMode="auto">
            <a:xfrm>
              <a:off x="7481" y="-386"/>
              <a:ext cx="284" cy="247"/>
            </a:xfrm>
            <a:custGeom>
              <a:avLst/>
              <a:gdLst>
                <a:gd name="T0" fmla="*/ 0 w 120"/>
                <a:gd name="T1" fmla="*/ 1 h 104"/>
                <a:gd name="T2" fmla="*/ 16 w 120"/>
                <a:gd name="T3" fmla="*/ 0 h 104"/>
                <a:gd name="T4" fmla="*/ 120 w 120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0" h="104">
                  <a:moveTo>
                    <a:pt x="0" y="1"/>
                  </a:moveTo>
                  <a:cubicBezTo>
                    <a:pt x="5" y="1"/>
                    <a:pt x="11" y="0"/>
                    <a:pt x="16" y="0"/>
                  </a:cubicBezTo>
                  <a:cubicBezTo>
                    <a:pt x="73" y="0"/>
                    <a:pt x="120" y="46"/>
                    <a:pt x="120" y="104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46"/>
            <p:cNvSpPr/>
            <p:nvPr/>
          </p:nvSpPr>
          <p:spPr bwMode="auto">
            <a:xfrm>
              <a:off x="7276" y="-143"/>
              <a:ext cx="0" cy="4"/>
            </a:xfrm>
            <a:custGeom>
              <a:avLst/>
              <a:gdLst>
                <a:gd name="T0" fmla="*/ 0 h 2"/>
                <a:gd name="T1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47"/>
            <p:cNvSpPr/>
            <p:nvPr/>
          </p:nvSpPr>
          <p:spPr bwMode="auto">
            <a:xfrm>
              <a:off x="7407" y="-375"/>
              <a:ext cx="37" cy="17"/>
            </a:xfrm>
            <a:custGeom>
              <a:avLst/>
              <a:gdLst>
                <a:gd name="T0" fmla="*/ 15 w 15"/>
                <a:gd name="T1" fmla="*/ 0 h 7"/>
                <a:gd name="T2" fmla="*/ 0 w 15"/>
                <a:gd name="T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" h="7">
                  <a:moveTo>
                    <a:pt x="15" y="0"/>
                  </a:moveTo>
                  <a:cubicBezTo>
                    <a:pt x="10" y="2"/>
                    <a:pt x="5" y="4"/>
                    <a:pt x="0" y="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48"/>
            <p:cNvSpPr/>
            <p:nvPr/>
          </p:nvSpPr>
          <p:spPr bwMode="auto">
            <a:xfrm>
              <a:off x="7324" y="-242"/>
              <a:ext cx="22" cy="52"/>
            </a:xfrm>
            <a:custGeom>
              <a:avLst/>
              <a:gdLst>
                <a:gd name="T0" fmla="*/ 9 w 9"/>
                <a:gd name="T1" fmla="*/ 0 h 22"/>
                <a:gd name="T2" fmla="*/ 0 w 9"/>
                <a:gd name="T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" h="22">
                  <a:moveTo>
                    <a:pt x="9" y="0"/>
                  </a:moveTo>
                  <a:cubicBezTo>
                    <a:pt x="5" y="7"/>
                    <a:pt x="2" y="14"/>
                    <a:pt x="0" y="2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49"/>
            <p:cNvSpPr/>
            <p:nvPr/>
          </p:nvSpPr>
          <p:spPr bwMode="auto">
            <a:xfrm>
              <a:off x="7345" y="-299"/>
              <a:ext cx="50" cy="57"/>
            </a:xfrm>
            <a:custGeom>
              <a:avLst/>
              <a:gdLst>
                <a:gd name="T0" fmla="*/ 21 w 21"/>
                <a:gd name="T1" fmla="*/ 0 h 24"/>
                <a:gd name="T2" fmla="*/ 0 w 21"/>
                <a:gd name="T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" h="24">
                  <a:moveTo>
                    <a:pt x="21" y="0"/>
                  </a:moveTo>
                  <a:cubicBezTo>
                    <a:pt x="12" y="7"/>
                    <a:pt x="5" y="15"/>
                    <a:pt x="0" y="24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150"/>
            <p:cNvSpPr/>
            <p:nvPr/>
          </p:nvSpPr>
          <p:spPr bwMode="auto">
            <a:xfrm>
              <a:off x="7319" y="-189"/>
              <a:ext cx="4" cy="42"/>
            </a:xfrm>
            <a:custGeom>
              <a:avLst/>
              <a:gdLst>
                <a:gd name="T0" fmla="*/ 2 w 2"/>
                <a:gd name="T1" fmla="*/ 0 h 17"/>
                <a:gd name="T2" fmla="*/ 0 w 2"/>
                <a:gd name="T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7">
                  <a:moveTo>
                    <a:pt x="2" y="0"/>
                  </a:moveTo>
                  <a:cubicBezTo>
                    <a:pt x="1" y="5"/>
                    <a:pt x="0" y="11"/>
                    <a:pt x="0" y="1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151"/>
            <p:cNvSpPr/>
            <p:nvPr/>
          </p:nvSpPr>
          <p:spPr bwMode="auto">
            <a:xfrm>
              <a:off x="7319" y="-148"/>
              <a:ext cx="0" cy="9"/>
            </a:xfrm>
            <a:custGeom>
              <a:avLst/>
              <a:gdLst>
                <a:gd name="T0" fmla="*/ 0 h 4"/>
                <a:gd name="T1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152"/>
            <p:cNvSpPr/>
            <p:nvPr/>
          </p:nvSpPr>
          <p:spPr bwMode="auto">
            <a:xfrm>
              <a:off x="7444" y="-338"/>
              <a:ext cx="39" cy="11"/>
            </a:xfrm>
            <a:custGeom>
              <a:avLst/>
              <a:gdLst>
                <a:gd name="T0" fmla="*/ 17 w 17"/>
                <a:gd name="T1" fmla="*/ 0 h 5"/>
                <a:gd name="T2" fmla="*/ 0 w 17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5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153"/>
            <p:cNvSpPr/>
            <p:nvPr/>
          </p:nvSpPr>
          <p:spPr bwMode="auto">
            <a:xfrm>
              <a:off x="7483" y="-340"/>
              <a:ext cx="236" cy="201"/>
            </a:xfrm>
            <a:custGeom>
              <a:avLst/>
              <a:gdLst>
                <a:gd name="T0" fmla="*/ 0 w 100"/>
                <a:gd name="T1" fmla="*/ 1 h 85"/>
                <a:gd name="T2" fmla="*/ 15 w 100"/>
                <a:gd name="T3" fmla="*/ 0 h 85"/>
                <a:gd name="T4" fmla="*/ 100 w 100"/>
                <a:gd name="T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85">
                  <a:moveTo>
                    <a:pt x="0" y="1"/>
                  </a:moveTo>
                  <a:cubicBezTo>
                    <a:pt x="5" y="0"/>
                    <a:pt x="10" y="0"/>
                    <a:pt x="15" y="0"/>
                  </a:cubicBezTo>
                  <a:cubicBezTo>
                    <a:pt x="62" y="0"/>
                    <a:pt x="100" y="38"/>
                    <a:pt x="100" y="85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154"/>
            <p:cNvSpPr/>
            <p:nvPr/>
          </p:nvSpPr>
          <p:spPr bwMode="auto">
            <a:xfrm>
              <a:off x="7396" y="-327"/>
              <a:ext cx="48" cy="28"/>
            </a:xfrm>
            <a:custGeom>
              <a:avLst/>
              <a:gdLst>
                <a:gd name="T0" fmla="*/ 20 w 20"/>
                <a:gd name="T1" fmla="*/ 0 h 12"/>
                <a:gd name="T2" fmla="*/ 0 w 20"/>
                <a:gd name="T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12">
                  <a:moveTo>
                    <a:pt x="20" y="0"/>
                  </a:moveTo>
                  <a:cubicBezTo>
                    <a:pt x="13" y="3"/>
                    <a:pt x="6" y="7"/>
                    <a:pt x="0" y="1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155"/>
            <p:cNvSpPr/>
            <p:nvPr/>
          </p:nvSpPr>
          <p:spPr bwMode="auto">
            <a:xfrm>
              <a:off x="7472" y="-296"/>
              <a:ext cx="203" cy="157"/>
            </a:xfrm>
            <a:custGeom>
              <a:avLst/>
              <a:gdLst>
                <a:gd name="T0" fmla="*/ 0 w 85"/>
                <a:gd name="T1" fmla="*/ 3 h 66"/>
                <a:gd name="T2" fmla="*/ 19 w 85"/>
                <a:gd name="T3" fmla="*/ 0 h 66"/>
                <a:gd name="T4" fmla="*/ 85 w 85"/>
                <a:gd name="T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66">
                  <a:moveTo>
                    <a:pt x="0" y="3"/>
                  </a:moveTo>
                  <a:cubicBezTo>
                    <a:pt x="6" y="1"/>
                    <a:pt x="12" y="0"/>
                    <a:pt x="19" y="0"/>
                  </a:cubicBezTo>
                  <a:cubicBezTo>
                    <a:pt x="56" y="0"/>
                    <a:pt x="85" y="29"/>
                    <a:pt x="85" y="6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156"/>
            <p:cNvSpPr/>
            <p:nvPr/>
          </p:nvSpPr>
          <p:spPr bwMode="auto">
            <a:xfrm>
              <a:off x="7413" y="-290"/>
              <a:ext cx="59" cy="33"/>
            </a:xfrm>
            <a:custGeom>
              <a:avLst/>
              <a:gdLst>
                <a:gd name="T0" fmla="*/ 0 w 25"/>
                <a:gd name="T1" fmla="*/ 14 h 14"/>
                <a:gd name="T2" fmla="*/ 25 w 25"/>
                <a:gd name="T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14">
                  <a:moveTo>
                    <a:pt x="0" y="14"/>
                  </a:moveTo>
                  <a:cubicBezTo>
                    <a:pt x="7" y="7"/>
                    <a:pt x="16" y="3"/>
                    <a:pt x="25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157"/>
            <p:cNvSpPr/>
            <p:nvPr/>
          </p:nvSpPr>
          <p:spPr bwMode="auto">
            <a:xfrm>
              <a:off x="7365" y="-226"/>
              <a:ext cx="26" cy="61"/>
            </a:xfrm>
            <a:custGeom>
              <a:avLst/>
              <a:gdLst>
                <a:gd name="T0" fmla="*/ 11 w 11"/>
                <a:gd name="T1" fmla="*/ 0 h 26"/>
                <a:gd name="T2" fmla="*/ 0 w 11"/>
                <a:gd name="T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" h="26">
                  <a:moveTo>
                    <a:pt x="11" y="0"/>
                  </a:moveTo>
                  <a:cubicBezTo>
                    <a:pt x="5" y="8"/>
                    <a:pt x="2" y="17"/>
                    <a:pt x="0" y="2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158"/>
            <p:cNvSpPr/>
            <p:nvPr/>
          </p:nvSpPr>
          <p:spPr bwMode="auto">
            <a:xfrm>
              <a:off x="7363" y="-165"/>
              <a:ext cx="2" cy="26"/>
            </a:xfrm>
            <a:custGeom>
              <a:avLst/>
              <a:gdLst>
                <a:gd name="T0" fmla="*/ 0 w 1"/>
                <a:gd name="T1" fmla="*/ 11 h 11"/>
                <a:gd name="T2" fmla="*/ 1 w 1"/>
                <a:gd name="T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1">
                  <a:moveTo>
                    <a:pt x="0" y="11"/>
                  </a:moveTo>
                  <a:cubicBezTo>
                    <a:pt x="0" y="7"/>
                    <a:pt x="1" y="4"/>
                    <a:pt x="1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159"/>
            <p:cNvSpPr/>
            <p:nvPr/>
          </p:nvSpPr>
          <p:spPr bwMode="auto">
            <a:xfrm>
              <a:off x="7391" y="-257"/>
              <a:ext cx="22" cy="31"/>
            </a:xfrm>
            <a:custGeom>
              <a:avLst/>
              <a:gdLst>
                <a:gd name="T0" fmla="*/ 10 w 10"/>
                <a:gd name="T1" fmla="*/ 0 h 12"/>
                <a:gd name="T2" fmla="*/ 0 w 10"/>
                <a:gd name="T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cubicBezTo>
                    <a:pt x="6" y="3"/>
                    <a:pt x="3" y="7"/>
                    <a:pt x="0" y="1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160"/>
            <p:cNvSpPr/>
            <p:nvPr/>
          </p:nvSpPr>
          <p:spPr bwMode="auto">
            <a:xfrm>
              <a:off x="7411" y="-251"/>
              <a:ext cx="218" cy="112"/>
            </a:xfrm>
            <a:custGeom>
              <a:avLst/>
              <a:gdLst>
                <a:gd name="T0" fmla="*/ 93 w 93"/>
                <a:gd name="T1" fmla="*/ 47 h 47"/>
                <a:gd name="T2" fmla="*/ 46 w 93"/>
                <a:gd name="T3" fmla="*/ 0 h 47"/>
                <a:gd name="T4" fmla="*/ 0 w 93"/>
                <a:gd name="T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47">
                  <a:moveTo>
                    <a:pt x="93" y="47"/>
                  </a:moveTo>
                  <a:cubicBezTo>
                    <a:pt x="93" y="21"/>
                    <a:pt x="72" y="0"/>
                    <a:pt x="46" y="0"/>
                  </a:cubicBezTo>
                  <a:cubicBezTo>
                    <a:pt x="21" y="0"/>
                    <a:pt x="0" y="21"/>
                    <a:pt x="0" y="4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61"/>
            <p:cNvSpPr/>
            <p:nvPr/>
          </p:nvSpPr>
          <p:spPr bwMode="auto">
            <a:xfrm>
              <a:off x="7461" y="-196"/>
              <a:ext cx="114" cy="57"/>
            </a:xfrm>
            <a:custGeom>
              <a:avLst/>
              <a:gdLst>
                <a:gd name="T0" fmla="*/ 48 w 48"/>
                <a:gd name="T1" fmla="*/ 24 h 24"/>
                <a:gd name="T2" fmla="*/ 24 w 48"/>
                <a:gd name="T3" fmla="*/ 0 h 24"/>
                <a:gd name="T4" fmla="*/ 0 w 48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4">
                  <a:moveTo>
                    <a:pt x="48" y="24"/>
                  </a:moveTo>
                  <a:cubicBezTo>
                    <a:pt x="48" y="10"/>
                    <a:pt x="37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62"/>
            <p:cNvSpPr/>
            <p:nvPr/>
          </p:nvSpPr>
          <p:spPr bwMode="auto">
            <a:xfrm>
              <a:off x="7505" y="-154"/>
              <a:ext cx="28" cy="15"/>
            </a:xfrm>
            <a:custGeom>
              <a:avLst/>
              <a:gdLst>
                <a:gd name="T0" fmla="*/ 0 w 12"/>
                <a:gd name="T1" fmla="*/ 7 h 7"/>
                <a:gd name="T2" fmla="*/ 6 w 12"/>
                <a:gd name="T3" fmla="*/ 0 h 7"/>
                <a:gd name="T4" fmla="*/ 12 w 12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">
                  <a:moveTo>
                    <a:pt x="0" y="7"/>
                  </a:move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7"/>
                  </a:cubicBezTo>
                </a:path>
              </a:pathLst>
            </a:custGeom>
            <a:solidFill>
              <a:srgbClr val="3C5169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6495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0" y="0"/>
            <a:ext cx="2400300" cy="2504582"/>
          </a:xfrm>
          <a:prstGeom prst="rect">
            <a:avLst/>
          </a:prstGeom>
          <a:blipFill dpi="0" rotWithShape="1">
            <a:blip r:embed="rId2">
              <a:alphaModFix amt="80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r="-40873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 flipV="1">
            <a:off x="6115050" y="4353418"/>
            <a:ext cx="6076951" cy="2504582"/>
          </a:xfrm>
          <a:prstGeom prst="rect">
            <a:avLst/>
          </a:prstGeom>
          <a:blipFill dpi="0" rotWithShape="1">
            <a:blip r:embed="rId2">
              <a:alphaModFix amt="80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l="-100940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7280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19051" y="0"/>
            <a:ext cx="12211051" cy="2504582"/>
          </a:xfrm>
          <a:prstGeom prst="rect">
            <a:avLst/>
          </a:prstGeom>
          <a:blipFill dpi="0" rotWithShape="1">
            <a:blip r:embed="rId2">
              <a:alphaModFix amt="80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3362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 flipV="1">
            <a:off x="0" y="4353418"/>
            <a:ext cx="12211051" cy="2504582"/>
          </a:xfrm>
          <a:prstGeom prst="rect">
            <a:avLst/>
          </a:prstGeom>
          <a:blipFill dpi="0" rotWithShape="1">
            <a:blip r:embed="rId2">
              <a:alphaModFix amt="80000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5330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t>2019/7/13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01E1D-BEC6-490B-96A2-FD0CFCF8067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F3202-9904-45A9-A581-F48826F23637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81011"/>
      </p:ext>
    </p:extLst>
  </p:cSld>
  <p:clrMapOvr>
    <a:masterClrMapping/>
  </p:clrMapOvr>
  <p:transition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F6718-009E-4B6E-A47C-2DEAC397A0C8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46ED7-433E-47D8-AA87-7022D64249D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32389"/>
      </p:ext>
    </p:extLst>
  </p:cSld>
  <p:clrMapOvr>
    <a:masterClrMapping/>
  </p:clrMapOvr>
  <p:transition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 flipH="1">
            <a:off x="2887665" y="671513"/>
            <a:ext cx="9304337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/>
        </p:nvCxnSpPr>
        <p:spPr>
          <a:xfrm>
            <a:off x="0" y="671513"/>
            <a:ext cx="1277939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123825" y="261938"/>
            <a:ext cx="954088" cy="398462"/>
            <a:chOff x="255" y="3620"/>
            <a:chExt cx="1363" cy="568"/>
          </a:xfrm>
        </p:grpSpPr>
        <p:sp>
          <p:nvSpPr>
            <p:cNvPr id="5" name="Freeform 5"/>
            <p:cNvSpPr/>
            <p:nvPr/>
          </p:nvSpPr>
          <p:spPr bwMode="auto">
            <a:xfrm>
              <a:off x="255" y="3871"/>
              <a:ext cx="857" cy="312"/>
            </a:xfrm>
            <a:custGeom>
              <a:avLst/>
              <a:gdLst>
                <a:gd name="T0" fmla="*/ 0 w 857"/>
                <a:gd name="T1" fmla="*/ 311 h 311"/>
                <a:gd name="T2" fmla="*/ 86 w 857"/>
                <a:gd name="T3" fmla="*/ 237 h 311"/>
                <a:gd name="T4" fmla="*/ 171 w 857"/>
                <a:gd name="T5" fmla="*/ 105 h 311"/>
                <a:gd name="T6" fmla="*/ 268 w 857"/>
                <a:gd name="T7" fmla="*/ 81 h 311"/>
                <a:gd name="T8" fmla="*/ 352 w 857"/>
                <a:gd name="T9" fmla="*/ 0 h 311"/>
                <a:gd name="T10" fmla="*/ 423 w 857"/>
                <a:gd name="T11" fmla="*/ 0 h 311"/>
                <a:gd name="T12" fmla="*/ 553 w 857"/>
                <a:gd name="T13" fmla="*/ 31 h 311"/>
                <a:gd name="T14" fmla="*/ 613 w 857"/>
                <a:gd name="T15" fmla="*/ 122 h 311"/>
                <a:gd name="T16" fmla="*/ 760 w 857"/>
                <a:gd name="T17" fmla="*/ 184 h 311"/>
                <a:gd name="T18" fmla="*/ 857 w 857"/>
                <a:gd name="T1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7" h="311">
                  <a:moveTo>
                    <a:pt x="0" y="311"/>
                  </a:moveTo>
                  <a:lnTo>
                    <a:pt x="86" y="237"/>
                  </a:lnTo>
                  <a:lnTo>
                    <a:pt x="171" y="105"/>
                  </a:lnTo>
                  <a:lnTo>
                    <a:pt x="268" y="81"/>
                  </a:lnTo>
                  <a:lnTo>
                    <a:pt x="352" y="0"/>
                  </a:lnTo>
                  <a:lnTo>
                    <a:pt x="423" y="0"/>
                  </a:lnTo>
                  <a:lnTo>
                    <a:pt x="553" y="31"/>
                  </a:lnTo>
                  <a:lnTo>
                    <a:pt x="613" y="122"/>
                  </a:lnTo>
                  <a:lnTo>
                    <a:pt x="760" y="184"/>
                  </a:lnTo>
                  <a:lnTo>
                    <a:pt x="857" y="311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323" y="4021"/>
              <a:ext cx="127" cy="163"/>
            </a:xfrm>
            <a:custGeom>
              <a:avLst/>
              <a:gdLst>
                <a:gd name="T0" fmla="*/ 0 w 126"/>
                <a:gd name="T1" fmla="*/ 163 h 163"/>
                <a:gd name="T2" fmla="*/ 45 w 126"/>
                <a:gd name="T3" fmla="*/ 122 h 163"/>
                <a:gd name="T4" fmla="*/ 126 w 126"/>
                <a:gd name="T5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6" h="163">
                  <a:moveTo>
                    <a:pt x="0" y="163"/>
                  </a:moveTo>
                  <a:lnTo>
                    <a:pt x="45" y="122"/>
                  </a:lnTo>
                  <a:lnTo>
                    <a:pt x="126" y="0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382" y="4084"/>
              <a:ext cx="77" cy="104"/>
            </a:xfrm>
            <a:custGeom>
              <a:avLst/>
              <a:gdLst>
                <a:gd name="T0" fmla="*/ 76 w 76"/>
                <a:gd name="T1" fmla="*/ 0 h 103"/>
                <a:gd name="T2" fmla="*/ 24 w 76"/>
                <a:gd name="T3" fmla="*/ 77 h 103"/>
                <a:gd name="T4" fmla="*/ 0 w 76"/>
                <a:gd name="T5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" h="103">
                  <a:moveTo>
                    <a:pt x="76" y="0"/>
                  </a:moveTo>
                  <a:lnTo>
                    <a:pt x="24" y="77"/>
                  </a:lnTo>
                  <a:lnTo>
                    <a:pt x="0" y="103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>
              <a:off x="468" y="4127"/>
              <a:ext cx="16" cy="23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>
              <a:off x="439" y="4163"/>
              <a:ext cx="18" cy="25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543" y="3991"/>
              <a:ext cx="86" cy="197"/>
            </a:xfrm>
            <a:custGeom>
              <a:avLst/>
              <a:gdLst>
                <a:gd name="T0" fmla="*/ 62 w 88"/>
                <a:gd name="T1" fmla="*/ 0 h 197"/>
                <a:gd name="T2" fmla="*/ 62 w 88"/>
                <a:gd name="T3" fmla="*/ 39 h 197"/>
                <a:gd name="T4" fmla="*/ 88 w 88"/>
                <a:gd name="T5" fmla="*/ 89 h 197"/>
                <a:gd name="T6" fmla="*/ 0 w 88"/>
                <a:gd name="T7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197">
                  <a:moveTo>
                    <a:pt x="62" y="0"/>
                  </a:moveTo>
                  <a:lnTo>
                    <a:pt x="62" y="39"/>
                  </a:lnTo>
                  <a:lnTo>
                    <a:pt x="88" y="89"/>
                  </a:lnTo>
                  <a:lnTo>
                    <a:pt x="0" y="197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588" y="4030"/>
              <a:ext cx="86" cy="158"/>
            </a:xfrm>
            <a:custGeom>
              <a:avLst/>
              <a:gdLst>
                <a:gd name="T0" fmla="*/ 64 w 87"/>
                <a:gd name="T1" fmla="*/ 0 h 158"/>
                <a:gd name="T2" fmla="*/ 87 w 87"/>
                <a:gd name="T3" fmla="*/ 53 h 158"/>
                <a:gd name="T4" fmla="*/ 0 w 87"/>
                <a:gd name="T5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158">
                  <a:moveTo>
                    <a:pt x="64" y="0"/>
                  </a:moveTo>
                  <a:lnTo>
                    <a:pt x="87" y="53"/>
                  </a:lnTo>
                  <a:lnTo>
                    <a:pt x="0" y="158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641" y="4109"/>
              <a:ext cx="64" cy="79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700" y="4136"/>
              <a:ext cx="29" cy="41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700" y="3921"/>
              <a:ext cx="175" cy="115"/>
            </a:xfrm>
            <a:custGeom>
              <a:avLst/>
              <a:gdLst>
                <a:gd name="T0" fmla="*/ 0 w 176"/>
                <a:gd name="T1" fmla="*/ 0 h 117"/>
                <a:gd name="T2" fmla="*/ 88 w 176"/>
                <a:gd name="T3" fmla="*/ 24 h 117"/>
                <a:gd name="T4" fmla="*/ 147 w 176"/>
                <a:gd name="T5" fmla="*/ 115 h 117"/>
                <a:gd name="T6" fmla="*/ 176 w 176"/>
                <a:gd name="T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117">
                  <a:moveTo>
                    <a:pt x="0" y="0"/>
                  </a:moveTo>
                  <a:lnTo>
                    <a:pt x="88" y="24"/>
                  </a:lnTo>
                  <a:lnTo>
                    <a:pt x="147" y="115"/>
                  </a:lnTo>
                  <a:lnTo>
                    <a:pt x="176" y="117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908" y="4059"/>
              <a:ext cx="154" cy="129"/>
            </a:xfrm>
            <a:custGeom>
              <a:avLst/>
              <a:gdLst>
                <a:gd name="T0" fmla="*/ 0 w 154"/>
                <a:gd name="T1" fmla="*/ 0 h 129"/>
                <a:gd name="T2" fmla="*/ 76 w 154"/>
                <a:gd name="T3" fmla="*/ 31 h 129"/>
                <a:gd name="T4" fmla="*/ 154 w 154"/>
                <a:gd name="T5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4" h="129">
                  <a:moveTo>
                    <a:pt x="0" y="0"/>
                  </a:moveTo>
                  <a:lnTo>
                    <a:pt x="76" y="31"/>
                  </a:lnTo>
                  <a:lnTo>
                    <a:pt x="154" y="129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706" y="3964"/>
              <a:ext cx="209" cy="138"/>
            </a:xfrm>
            <a:custGeom>
              <a:avLst/>
              <a:gdLst>
                <a:gd name="T0" fmla="*/ 0 w 209"/>
                <a:gd name="T1" fmla="*/ 0 h 139"/>
                <a:gd name="T2" fmla="*/ 52 w 209"/>
                <a:gd name="T3" fmla="*/ 17 h 139"/>
                <a:gd name="T4" fmla="*/ 112 w 209"/>
                <a:gd name="T5" fmla="*/ 103 h 139"/>
                <a:gd name="T6" fmla="*/ 209 w 209"/>
                <a:gd name="T7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9" h="139">
                  <a:moveTo>
                    <a:pt x="0" y="0"/>
                  </a:moveTo>
                  <a:lnTo>
                    <a:pt x="52" y="17"/>
                  </a:lnTo>
                  <a:lnTo>
                    <a:pt x="112" y="103"/>
                  </a:lnTo>
                  <a:lnTo>
                    <a:pt x="209" y="139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935" y="4113"/>
              <a:ext cx="73" cy="75"/>
            </a:xfrm>
            <a:custGeom>
              <a:avLst/>
              <a:gdLst>
                <a:gd name="T0" fmla="*/ 0 w 72"/>
                <a:gd name="T1" fmla="*/ 0 h 74"/>
                <a:gd name="T2" fmla="*/ 19 w 72"/>
                <a:gd name="T3" fmla="*/ 7 h 74"/>
                <a:gd name="T4" fmla="*/ 72 w 72"/>
                <a:gd name="T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2" h="74">
                  <a:moveTo>
                    <a:pt x="0" y="0"/>
                  </a:moveTo>
                  <a:lnTo>
                    <a:pt x="19" y="7"/>
                  </a:lnTo>
                  <a:lnTo>
                    <a:pt x="72" y="74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731" y="4011"/>
              <a:ext cx="229" cy="177"/>
            </a:xfrm>
            <a:custGeom>
              <a:avLst/>
              <a:gdLst>
                <a:gd name="T0" fmla="*/ 0 w 228"/>
                <a:gd name="T1" fmla="*/ 0 h 177"/>
                <a:gd name="T2" fmla="*/ 55 w 228"/>
                <a:gd name="T3" fmla="*/ 81 h 177"/>
                <a:gd name="T4" fmla="*/ 200 w 228"/>
                <a:gd name="T5" fmla="*/ 143 h 177"/>
                <a:gd name="T6" fmla="*/ 228 w 228"/>
                <a:gd name="T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8" h="177">
                  <a:moveTo>
                    <a:pt x="0" y="0"/>
                  </a:moveTo>
                  <a:lnTo>
                    <a:pt x="55" y="81"/>
                  </a:lnTo>
                  <a:lnTo>
                    <a:pt x="200" y="143"/>
                  </a:lnTo>
                  <a:lnTo>
                    <a:pt x="228" y="177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749" y="3620"/>
              <a:ext cx="869" cy="563"/>
            </a:xfrm>
            <a:custGeom>
              <a:avLst/>
              <a:gdLst>
                <a:gd name="T0" fmla="*/ 0 w 869"/>
                <a:gd name="T1" fmla="*/ 237 h 563"/>
                <a:gd name="T2" fmla="*/ 114 w 869"/>
                <a:gd name="T3" fmla="*/ 132 h 563"/>
                <a:gd name="T4" fmla="*/ 147 w 869"/>
                <a:gd name="T5" fmla="*/ 55 h 563"/>
                <a:gd name="T6" fmla="*/ 195 w 869"/>
                <a:gd name="T7" fmla="*/ 0 h 563"/>
                <a:gd name="T8" fmla="*/ 382 w 869"/>
                <a:gd name="T9" fmla="*/ 39 h 563"/>
                <a:gd name="T10" fmla="*/ 432 w 869"/>
                <a:gd name="T11" fmla="*/ 144 h 563"/>
                <a:gd name="T12" fmla="*/ 567 w 869"/>
                <a:gd name="T13" fmla="*/ 237 h 563"/>
                <a:gd name="T14" fmla="*/ 700 w 869"/>
                <a:gd name="T15" fmla="*/ 395 h 563"/>
                <a:gd name="T16" fmla="*/ 802 w 869"/>
                <a:gd name="T17" fmla="*/ 446 h 563"/>
                <a:gd name="T18" fmla="*/ 869 w 869"/>
                <a:gd name="T19" fmla="*/ 563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9" h="563">
                  <a:moveTo>
                    <a:pt x="0" y="237"/>
                  </a:moveTo>
                  <a:lnTo>
                    <a:pt x="114" y="132"/>
                  </a:lnTo>
                  <a:lnTo>
                    <a:pt x="147" y="55"/>
                  </a:lnTo>
                  <a:lnTo>
                    <a:pt x="195" y="0"/>
                  </a:lnTo>
                  <a:lnTo>
                    <a:pt x="382" y="39"/>
                  </a:lnTo>
                  <a:lnTo>
                    <a:pt x="432" y="144"/>
                  </a:lnTo>
                  <a:lnTo>
                    <a:pt x="567" y="237"/>
                  </a:lnTo>
                  <a:lnTo>
                    <a:pt x="700" y="395"/>
                  </a:lnTo>
                  <a:lnTo>
                    <a:pt x="802" y="446"/>
                  </a:lnTo>
                  <a:lnTo>
                    <a:pt x="869" y="563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1056" y="3697"/>
              <a:ext cx="102" cy="104"/>
            </a:xfrm>
            <a:custGeom>
              <a:avLst/>
              <a:gdLst>
                <a:gd name="T0" fmla="*/ 0 w 102"/>
                <a:gd name="T1" fmla="*/ 0 h 105"/>
                <a:gd name="T2" fmla="*/ 36 w 102"/>
                <a:gd name="T3" fmla="*/ 7 h 105"/>
                <a:gd name="T4" fmla="*/ 83 w 102"/>
                <a:gd name="T5" fmla="*/ 88 h 105"/>
                <a:gd name="T6" fmla="*/ 102 w 102"/>
                <a:gd name="T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105">
                  <a:moveTo>
                    <a:pt x="0" y="0"/>
                  </a:moveTo>
                  <a:lnTo>
                    <a:pt x="36" y="7"/>
                  </a:lnTo>
                  <a:lnTo>
                    <a:pt x="83" y="88"/>
                  </a:lnTo>
                  <a:lnTo>
                    <a:pt x="102" y="105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180" y="3819"/>
              <a:ext cx="25" cy="16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1228" y="3853"/>
              <a:ext cx="68" cy="57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1319" y="3932"/>
              <a:ext cx="14" cy="16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1341" y="3968"/>
              <a:ext cx="222" cy="220"/>
            </a:xfrm>
            <a:custGeom>
              <a:avLst/>
              <a:gdLst>
                <a:gd name="T0" fmla="*/ 0 w 221"/>
                <a:gd name="T1" fmla="*/ 0 h 220"/>
                <a:gd name="T2" fmla="*/ 69 w 221"/>
                <a:gd name="T3" fmla="*/ 79 h 220"/>
                <a:gd name="T4" fmla="*/ 162 w 221"/>
                <a:gd name="T5" fmla="*/ 126 h 220"/>
                <a:gd name="T6" fmla="*/ 221 w 221"/>
                <a:gd name="T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220">
                  <a:moveTo>
                    <a:pt x="0" y="0"/>
                  </a:moveTo>
                  <a:lnTo>
                    <a:pt x="69" y="79"/>
                  </a:lnTo>
                  <a:lnTo>
                    <a:pt x="162" y="126"/>
                  </a:lnTo>
                  <a:lnTo>
                    <a:pt x="221" y="220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999" y="3735"/>
              <a:ext cx="111" cy="106"/>
            </a:xfrm>
            <a:custGeom>
              <a:avLst/>
              <a:gdLst>
                <a:gd name="T0" fmla="*/ 0 w 112"/>
                <a:gd name="T1" fmla="*/ 0 h 106"/>
                <a:gd name="T2" fmla="*/ 43 w 112"/>
                <a:gd name="T3" fmla="*/ 7 h 106"/>
                <a:gd name="T4" fmla="*/ 100 w 112"/>
                <a:gd name="T5" fmla="*/ 94 h 106"/>
                <a:gd name="T6" fmla="*/ 112 w 112"/>
                <a:gd name="T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106">
                  <a:moveTo>
                    <a:pt x="0" y="0"/>
                  </a:moveTo>
                  <a:lnTo>
                    <a:pt x="43" y="7"/>
                  </a:lnTo>
                  <a:lnTo>
                    <a:pt x="100" y="94"/>
                  </a:lnTo>
                  <a:lnTo>
                    <a:pt x="112" y="106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1126" y="3853"/>
              <a:ext cx="23" cy="14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1169" y="3887"/>
              <a:ext cx="318" cy="301"/>
            </a:xfrm>
            <a:custGeom>
              <a:avLst/>
              <a:gdLst>
                <a:gd name="T0" fmla="*/ 0 w 318"/>
                <a:gd name="T1" fmla="*/ 0 h 302"/>
                <a:gd name="T2" fmla="*/ 76 w 318"/>
                <a:gd name="T3" fmla="*/ 58 h 302"/>
                <a:gd name="T4" fmla="*/ 197 w 318"/>
                <a:gd name="T5" fmla="*/ 199 h 302"/>
                <a:gd name="T6" fmla="*/ 287 w 318"/>
                <a:gd name="T7" fmla="*/ 247 h 302"/>
                <a:gd name="T8" fmla="*/ 318 w 318"/>
                <a:gd name="T9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302">
                  <a:moveTo>
                    <a:pt x="0" y="0"/>
                  </a:moveTo>
                  <a:lnTo>
                    <a:pt x="76" y="58"/>
                  </a:lnTo>
                  <a:lnTo>
                    <a:pt x="197" y="199"/>
                  </a:lnTo>
                  <a:lnTo>
                    <a:pt x="287" y="247"/>
                  </a:lnTo>
                  <a:lnTo>
                    <a:pt x="318" y="302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1008" y="3781"/>
              <a:ext cx="263" cy="269"/>
            </a:xfrm>
            <a:custGeom>
              <a:avLst/>
              <a:gdLst>
                <a:gd name="T0" fmla="*/ 0 w 263"/>
                <a:gd name="T1" fmla="*/ 0 h 268"/>
                <a:gd name="T2" fmla="*/ 47 w 263"/>
                <a:gd name="T3" fmla="*/ 84 h 268"/>
                <a:gd name="T4" fmla="*/ 192 w 263"/>
                <a:gd name="T5" fmla="*/ 187 h 268"/>
                <a:gd name="T6" fmla="*/ 263 w 263"/>
                <a:gd name="T7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3" h="268">
                  <a:moveTo>
                    <a:pt x="0" y="0"/>
                  </a:moveTo>
                  <a:lnTo>
                    <a:pt x="47" y="84"/>
                  </a:lnTo>
                  <a:lnTo>
                    <a:pt x="192" y="187"/>
                  </a:lnTo>
                  <a:lnTo>
                    <a:pt x="263" y="268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1314" y="4100"/>
              <a:ext cx="116" cy="88"/>
            </a:xfrm>
            <a:custGeom>
              <a:avLst/>
              <a:gdLst>
                <a:gd name="T0" fmla="*/ 0 w 116"/>
                <a:gd name="T1" fmla="*/ 0 h 89"/>
                <a:gd name="T2" fmla="*/ 23 w 116"/>
                <a:gd name="T3" fmla="*/ 24 h 89"/>
                <a:gd name="T4" fmla="*/ 109 w 116"/>
                <a:gd name="T5" fmla="*/ 67 h 89"/>
                <a:gd name="T6" fmla="*/ 116 w 116"/>
                <a:gd name="T7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89">
                  <a:moveTo>
                    <a:pt x="0" y="0"/>
                  </a:moveTo>
                  <a:lnTo>
                    <a:pt x="23" y="24"/>
                  </a:lnTo>
                  <a:lnTo>
                    <a:pt x="109" y="67"/>
                  </a:lnTo>
                  <a:lnTo>
                    <a:pt x="116" y="89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972" y="3824"/>
              <a:ext cx="127" cy="129"/>
            </a:xfrm>
            <a:custGeom>
              <a:avLst/>
              <a:gdLst>
                <a:gd name="T0" fmla="*/ 0 w 126"/>
                <a:gd name="T1" fmla="*/ 0 h 129"/>
                <a:gd name="T2" fmla="*/ 47 w 126"/>
                <a:gd name="T3" fmla="*/ 79 h 129"/>
                <a:gd name="T4" fmla="*/ 126 w 126"/>
                <a:gd name="T5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6" h="129">
                  <a:moveTo>
                    <a:pt x="0" y="0"/>
                  </a:moveTo>
                  <a:lnTo>
                    <a:pt x="47" y="79"/>
                  </a:lnTo>
                  <a:lnTo>
                    <a:pt x="126" y="129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1112" y="3968"/>
              <a:ext cx="20" cy="14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1149" y="3991"/>
              <a:ext cx="211" cy="197"/>
            </a:xfrm>
            <a:custGeom>
              <a:avLst/>
              <a:gdLst>
                <a:gd name="T0" fmla="*/ 0 w 211"/>
                <a:gd name="T1" fmla="*/ 0 h 197"/>
                <a:gd name="T2" fmla="*/ 140 w 211"/>
                <a:gd name="T3" fmla="*/ 159 h 197"/>
                <a:gd name="T4" fmla="*/ 211 w 211"/>
                <a:gd name="T5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97">
                  <a:moveTo>
                    <a:pt x="0" y="0"/>
                  </a:moveTo>
                  <a:lnTo>
                    <a:pt x="140" y="159"/>
                  </a:lnTo>
                  <a:lnTo>
                    <a:pt x="211" y="197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1053" y="3982"/>
              <a:ext cx="206" cy="206"/>
            </a:xfrm>
            <a:custGeom>
              <a:avLst/>
              <a:gdLst>
                <a:gd name="T0" fmla="*/ 0 w 206"/>
                <a:gd name="T1" fmla="*/ 0 h 206"/>
                <a:gd name="T2" fmla="*/ 64 w 206"/>
                <a:gd name="T3" fmla="*/ 45 h 206"/>
                <a:gd name="T4" fmla="*/ 190 w 206"/>
                <a:gd name="T5" fmla="*/ 196 h 206"/>
                <a:gd name="T6" fmla="*/ 206 w 206"/>
                <a:gd name="T7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6" h="206">
                  <a:moveTo>
                    <a:pt x="0" y="0"/>
                  </a:moveTo>
                  <a:lnTo>
                    <a:pt x="64" y="45"/>
                  </a:lnTo>
                  <a:lnTo>
                    <a:pt x="190" y="196"/>
                  </a:lnTo>
                  <a:lnTo>
                    <a:pt x="206" y="206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861" y="3830"/>
              <a:ext cx="111" cy="102"/>
            </a:xfrm>
            <a:custGeom>
              <a:avLst/>
              <a:gdLst>
                <a:gd name="T0" fmla="*/ 0 w 112"/>
                <a:gd name="T1" fmla="*/ 0 h 101"/>
                <a:gd name="T2" fmla="*/ 17 w 112"/>
                <a:gd name="T3" fmla="*/ 5 h 101"/>
                <a:gd name="T4" fmla="*/ 76 w 112"/>
                <a:gd name="T5" fmla="*/ 91 h 101"/>
                <a:gd name="T6" fmla="*/ 112 w 112"/>
                <a:gd name="T7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101">
                  <a:moveTo>
                    <a:pt x="0" y="0"/>
                  </a:moveTo>
                  <a:lnTo>
                    <a:pt x="17" y="5"/>
                  </a:lnTo>
                  <a:lnTo>
                    <a:pt x="76" y="91"/>
                  </a:lnTo>
                  <a:lnTo>
                    <a:pt x="112" y="101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806" y="3860"/>
              <a:ext cx="73" cy="54"/>
            </a:xfrm>
            <a:custGeom>
              <a:avLst/>
              <a:gdLst>
                <a:gd name="T0" fmla="*/ 0 w 73"/>
                <a:gd name="T1" fmla="*/ 0 h 55"/>
                <a:gd name="T2" fmla="*/ 43 w 73"/>
                <a:gd name="T3" fmla="*/ 7 h 55"/>
                <a:gd name="T4" fmla="*/ 73 w 73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55">
                  <a:moveTo>
                    <a:pt x="0" y="0"/>
                  </a:moveTo>
                  <a:lnTo>
                    <a:pt x="43" y="7"/>
                  </a:lnTo>
                  <a:lnTo>
                    <a:pt x="73" y="55"/>
                  </a:ln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715" y="3663"/>
              <a:ext cx="104" cy="0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>
              <a:off x="543" y="3715"/>
              <a:ext cx="263" cy="0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>
              <a:off x="600" y="3763"/>
              <a:ext cx="163" cy="0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Line 39"/>
            <p:cNvSpPr>
              <a:spLocks noChangeShapeType="1"/>
            </p:cNvSpPr>
            <p:nvPr/>
          </p:nvSpPr>
          <p:spPr bwMode="auto">
            <a:xfrm>
              <a:off x="1260" y="3735"/>
              <a:ext cx="143" cy="0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Line 40"/>
            <p:cNvSpPr>
              <a:spLocks noChangeShapeType="1"/>
            </p:cNvSpPr>
            <p:nvPr/>
          </p:nvSpPr>
          <p:spPr bwMode="auto">
            <a:xfrm>
              <a:off x="1235" y="3688"/>
              <a:ext cx="79" cy="0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Line 41"/>
            <p:cNvSpPr>
              <a:spLocks noChangeShapeType="1"/>
            </p:cNvSpPr>
            <p:nvPr/>
          </p:nvSpPr>
          <p:spPr bwMode="auto">
            <a:xfrm>
              <a:off x="1325" y="3781"/>
              <a:ext cx="45" cy="0"/>
            </a:xfrm>
            <a:prstGeom prst="line">
              <a:avLst/>
            </a:pr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4"/>
          <p:cNvGrpSpPr>
            <a:grpSpLocks noChangeAspect="1"/>
          </p:cNvGrpSpPr>
          <p:nvPr userDrawn="1"/>
        </p:nvGrpSpPr>
        <p:grpSpPr bwMode="auto">
          <a:xfrm>
            <a:off x="10501314" y="309563"/>
            <a:ext cx="1544637" cy="323850"/>
            <a:chOff x="5639" y="-585"/>
            <a:chExt cx="2126" cy="446"/>
          </a:xfrm>
        </p:grpSpPr>
        <p:sp>
          <p:nvSpPr>
            <p:cNvPr id="43" name="Freeform 51"/>
            <p:cNvSpPr/>
            <p:nvPr/>
          </p:nvSpPr>
          <p:spPr bwMode="auto">
            <a:xfrm>
              <a:off x="6135" y="-362"/>
              <a:ext cx="24" cy="11"/>
            </a:xfrm>
            <a:custGeom>
              <a:avLst/>
              <a:gdLst>
                <a:gd name="T0" fmla="*/ 11 w 11"/>
                <a:gd name="T1" fmla="*/ 0 h 5"/>
                <a:gd name="T2" fmla="*/ 5 w 11"/>
                <a:gd name="T3" fmla="*/ 5 h 5"/>
                <a:gd name="T4" fmla="*/ 0 w 1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">
                  <a:moveTo>
                    <a:pt x="11" y="0"/>
                  </a:moveTo>
                  <a:cubicBezTo>
                    <a:pt x="11" y="3"/>
                    <a:pt x="8" y="5"/>
                    <a:pt x="5" y="5"/>
                  </a:cubicBezTo>
                  <a:cubicBezTo>
                    <a:pt x="2" y="5"/>
                    <a:pt x="0" y="3"/>
                    <a:pt x="0" y="0"/>
                  </a:cubicBezTo>
                </a:path>
              </a:pathLst>
            </a:custGeom>
            <a:solidFill>
              <a:srgbClr val="3C5169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52"/>
            <p:cNvSpPr/>
            <p:nvPr/>
          </p:nvSpPr>
          <p:spPr bwMode="auto">
            <a:xfrm>
              <a:off x="6135" y="-377"/>
              <a:ext cx="24" cy="15"/>
            </a:xfrm>
            <a:custGeom>
              <a:avLst/>
              <a:gdLst>
                <a:gd name="T0" fmla="*/ 0 w 11"/>
                <a:gd name="T1" fmla="*/ 6 h 6"/>
                <a:gd name="T2" fmla="*/ 5 w 11"/>
                <a:gd name="T3" fmla="*/ 0 h 6"/>
                <a:gd name="T4" fmla="*/ 11 w 1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6"/>
                  </a:cubicBezTo>
                </a:path>
              </a:pathLst>
            </a:custGeom>
            <a:solidFill>
              <a:srgbClr val="000000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53"/>
            <p:cNvSpPr/>
            <p:nvPr/>
          </p:nvSpPr>
          <p:spPr bwMode="auto">
            <a:xfrm>
              <a:off x="5864" y="-152"/>
              <a:ext cx="28" cy="13"/>
            </a:xfrm>
            <a:custGeom>
              <a:avLst/>
              <a:gdLst>
                <a:gd name="T0" fmla="*/ 0 w 12"/>
                <a:gd name="T1" fmla="*/ 6 h 6"/>
                <a:gd name="T2" fmla="*/ 6 w 12"/>
                <a:gd name="T3" fmla="*/ 0 h 6"/>
                <a:gd name="T4" fmla="*/ 12 w 1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cubicBezTo>
                    <a:pt x="0" y="2"/>
                    <a:pt x="2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</a:path>
              </a:pathLst>
            </a:custGeom>
            <a:solidFill>
              <a:srgbClr val="3C5169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54"/>
            <p:cNvSpPr/>
            <p:nvPr/>
          </p:nvSpPr>
          <p:spPr bwMode="auto">
            <a:xfrm>
              <a:off x="5927" y="-585"/>
              <a:ext cx="435" cy="210"/>
            </a:xfrm>
            <a:custGeom>
              <a:avLst/>
              <a:gdLst>
                <a:gd name="T0" fmla="*/ 0 w 184"/>
                <a:gd name="T1" fmla="*/ 88 h 88"/>
                <a:gd name="T2" fmla="*/ 92 w 184"/>
                <a:gd name="T3" fmla="*/ 0 h 88"/>
                <a:gd name="T4" fmla="*/ 184 w 184"/>
                <a:gd name="T5" fmla="*/ 78 h 88"/>
                <a:gd name="T6" fmla="*/ 184 w 184"/>
                <a:gd name="T7" fmla="*/ 8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88">
                  <a:moveTo>
                    <a:pt x="0" y="88"/>
                  </a:moveTo>
                  <a:cubicBezTo>
                    <a:pt x="2" y="39"/>
                    <a:pt x="43" y="0"/>
                    <a:pt x="92" y="0"/>
                  </a:cubicBezTo>
                  <a:cubicBezTo>
                    <a:pt x="138" y="0"/>
                    <a:pt x="177" y="34"/>
                    <a:pt x="184" y="78"/>
                  </a:cubicBezTo>
                  <a:cubicBezTo>
                    <a:pt x="184" y="79"/>
                    <a:pt x="184" y="79"/>
                    <a:pt x="184" y="8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55"/>
            <p:cNvSpPr/>
            <p:nvPr/>
          </p:nvSpPr>
          <p:spPr bwMode="auto">
            <a:xfrm>
              <a:off x="5965" y="-543"/>
              <a:ext cx="358" cy="181"/>
            </a:xfrm>
            <a:custGeom>
              <a:avLst/>
              <a:gdLst>
                <a:gd name="T0" fmla="*/ 151 w 151"/>
                <a:gd name="T1" fmla="*/ 67 h 76"/>
                <a:gd name="T2" fmla="*/ 151 w 151"/>
                <a:gd name="T3" fmla="*/ 65 h 76"/>
                <a:gd name="T4" fmla="*/ 76 w 151"/>
                <a:gd name="T5" fmla="*/ 0 h 76"/>
                <a:gd name="T6" fmla="*/ 0 w 151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" h="76">
                  <a:moveTo>
                    <a:pt x="151" y="67"/>
                  </a:moveTo>
                  <a:cubicBezTo>
                    <a:pt x="151" y="66"/>
                    <a:pt x="151" y="66"/>
                    <a:pt x="151" y="65"/>
                  </a:cubicBezTo>
                  <a:cubicBezTo>
                    <a:pt x="146" y="28"/>
                    <a:pt x="114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56"/>
            <p:cNvSpPr/>
            <p:nvPr/>
          </p:nvSpPr>
          <p:spPr bwMode="auto">
            <a:xfrm>
              <a:off x="6006" y="-504"/>
              <a:ext cx="280" cy="142"/>
            </a:xfrm>
            <a:custGeom>
              <a:avLst/>
              <a:gdLst>
                <a:gd name="T0" fmla="*/ 118 w 118"/>
                <a:gd name="T1" fmla="*/ 56 h 59"/>
                <a:gd name="T2" fmla="*/ 118 w 118"/>
                <a:gd name="T3" fmla="*/ 55 h 59"/>
                <a:gd name="T4" fmla="*/ 59 w 118"/>
                <a:gd name="T5" fmla="*/ 0 h 59"/>
                <a:gd name="T6" fmla="*/ 0 w 118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59">
                  <a:moveTo>
                    <a:pt x="118" y="56"/>
                  </a:moveTo>
                  <a:cubicBezTo>
                    <a:pt x="118" y="56"/>
                    <a:pt x="118" y="55"/>
                    <a:pt x="118" y="55"/>
                  </a:cubicBezTo>
                  <a:cubicBezTo>
                    <a:pt x="116" y="24"/>
                    <a:pt x="90" y="0"/>
                    <a:pt x="59" y="0"/>
                  </a:cubicBezTo>
                  <a:cubicBezTo>
                    <a:pt x="27" y="0"/>
                    <a:pt x="0" y="26"/>
                    <a:pt x="0" y="5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57"/>
            <p:cNvSpPr/>
            <p:nvPr/>
          </p:nvSpPr>
          <p:spPr bwMode="auto">
            <a:xfrm>
              <a:off x="6048" y="-463"/>
              <a:ext cx="197" cy="101"/>
            </a:xfrm>
            <a:custGeom>
              <a:avLst/>
              <a:gdLst>
                <a:gd name="T0" fmla="*/ 0 w 83"/>
                <a:gd name="T1" fmla="*/ 42 h 42"/>
                <a:gd name="T2" fmla="*/ 41 w 83"/>
                <a:gd name="T3" fmla="*/ 0 h 42"/>
                <a:gd name="T4" fmla="*/ 83 w 83"/>
                <a:gd name="T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3" h="42">
                  <a:moveTo>
                    <a:pt x="0" y="42"/>
                  </a:moveTo>
                  <a:cubicBezTo>
                    <a:pt x="0" y="19"/>
                    <a:pt x="18" y="0"/>
                    <a:pt x="41" y="0"/>
                  </a:cubicBezTo>
                  <a:cubicBezTo>
                    <a:pt x="64" y="0"/>
                    <a:pt x="83" y="19"/>
                    <a:pt x="83" y="4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58"/>
            <p:cNvSpPr/>
            <p:nvPr/>
          </p:nvSpPr>
          <p:spPr bwMode="auto">
            <a:xfrm>
              <a:off x="6096" y="-414"/>
              <a:ext cx="98" cy="52"/>
            </a:xfrm>
            <a:custGeom>
              <a:avLst/>
              <a:gdLst>
                <a:gd name="T0" fmla="*/ 42 w 42"/>
                <a:gd name="T1" fmla="*/ 22 h 22"/>
                <a:gd name="T2" fmla="*/ 21 w 42"/>
                <a:gd name="T3" fmla="*/ 0 h 22"/>
                <a:gd name="T4" fmla="*/ 0 w 42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2">
                  <a:moveTo>
                    <a:pt x="42" y="22"/>
                  </a:moveTo>
                  <a:cubicBezTo>
                    <a:pt x="42" y="10"/>
                    <a:pt x="33" y="0"/>
                    <a:pt x="21" y="0"/>
                  </a:cubicBezTo>
                  <a:cubicBezTo>
                    <a:pt x="9" y="0"/>
                    <a:pt x="0" y="10"/>
                    <a:pt x="0" y="2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9"/>
            <p:cNvSpPr/>
            <p:nvPr/>
          </p:nvSpPr>
          <p:spPr bwMode="auto">
            <a:xfrm>
              <a:off x="6111" y="-185"/>
              <a:ext cx="39" cy="0"/>
            </a:xfrm>
            <a:custGeom>
              <a:avLst/>
              <a:gdLst>
                <a:gd name="T0" fmla="*/ 16 w 16"/>
                <a:gd name="T1" fmla="*/ 1 h 1"/>
                <a:gd name="T2" fmla="*/ 14 w 16"/>
                <a:gd name="T3" fmla="*/ 1 h 1"/>
                <a:gd name="T4" fmla="*/ 0 w 16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">
                  <a:moveTo>
                    <a:pt x="16" y="1"/>
                  </a:moveTo>
                  <a:cubicBezTo>
                    <a:pt x="15" y="1"/>
                    <a:pt x="15" y="1"/>
                    <a:pt x="14" y="1"/>
                  </a:cubicBezTo>
                  <a:cubicBezTo>
                    <a:pt x="9" y="1"/>
                    <a:pt x="4" y="1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60"/>
            <p:cNvSpPr/>
            <p:nvPr/>
          </p:nvSpPr>
          <p:spPr bwMode="auto">
            <a:xfrm>
              <a:off x="5965" y="-36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61"/>
            <p:cNvSpPr/>
            <p:nvPr/>
          </p:nvSpPr>
          <p:spPr bwMode="auto">
            <a:xfrm>
              <a:off x="6006" y="-362"/>
              <a:ext cx="2" cy="22"/>
            </a:xfrm>
            <a:custGeom>
              <a:avLst/>
              <a:gdLst>
                <a:gd name="T0" fmla="*/ 1 w 1"/>
                <a:gd name="T1" fmla="*/ 9 h 9"/>
                <a:gd name="T2" fmla="*/ 0 w 1"/>
                <a:gd name="T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">
                  <a:moveTo>
                    <a:pt x="1" y="9"/>
                  </a:moveTo>
                  <a:cubicBezTo>
                    <a:pt x="1" y="6"/>
                    <a:pt x="0" y="3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62"/>
            <p:cNvSpPr/>
            <p:nvPr/>
          </p:nvSpPr>
          <p:spPr bwMode="auto">
            <a:xfrm>
              <a:off x="6098" y="-233"/>
              <a:ext cx="61" cy="9"/>
            </a:xfrm>
            <a:custGeom>
              <a:avLst/>
              <a:gdLst>
                <a:gd name="T0" fmla="*/ 26 w 26"/>
                <a:gd name="T1" fmla="*/ 3 h 3"/>
                <a:gd name="T2" fmla="*/ 20 w 26"/>
                <a:gd name="T3" fmla="*/ 3 h 3"/>
                <a:gd name="T4" fmla="*/ 0 w 26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">
                  <a:moveTo>
                    <a:pt x="26" y="3"/>
                  </a:moveTo>
                  <a:cubicBezTo>
                    <a:pt x="24" y="3"/>
                    <a:pt x="22" y="3"/>
                    <a:pt x="20" y="3"/>
                  </a:cubicBezTo>
                  <a:cubicBezTo>
                    <a:pt x="13" y="3"/>
                    <a:pt x="6" y="2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63"/>
            <p:cNvSpPr/>
            <p:nvPr/>
          </p:nvSpPr>
          <p:spPr bwMode="auto">
            <a:xfrm>
              <a:off x="6048" y="-362"/>
              <a:ext cx="135" cy="96"/>
            </a:xfrm>
            <a:custGeom>
              <a:avLst/>
              <a:gdLst>
                <a:gd name="T0" fmla="*/ 0 w 57"/>
                <a:gd name="T1" fmla="*/ 0 h 41"/>
                <a:gd name="T2" fmla="*/ 41 w 57"/>
                <a:gd name="T3" fmla="*/ 41 h 41"/>
                <a:gd name="T4" fmla="*/ 57 w 57"/>
                <a:gd name="T5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41">
                  <a:moveTo>
                    <a:pt x="0" y="0"/>
                  </a:moveTo>
                  <a:cubicBezTo>
                    <a:pt x="0" y="22"/>
                    <a:pt x="18" y="41"/>
                    <a:pt x="41" y="41"/>
                  </a:cubicBezTo>
                  <a:cubicBezTo>
                    <a:pt x="47" y="41"/>
                    <a:pt x="52" y="40"/>
                    <a:pt x="57" y="38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64"/>
            <p:cNvSpPr/>
            <p:nvPr/>
          </p:nvSpPr>
          <p:spPr bwMode="auto">
            <a:xfrm>
              <a:off x="6240" y="-362"/>
              <a:ext cx="4" cy="22"/>
            </a:xfrm>
            <a:custGeom>
              <a:avLst/>
              <a:gdLst>
                <a:gd name="T0" fmla="*/ 2 w 2"/>
                <a:gd name="T1" fmla="*/ 0 h 9"/>
                <a:gd name="T2" fmla="*/ 1 w 2"/>
                <a:gd name="T3" fmla="*/ 8 h 9"/>
                <a:gd name="T4" fmla="*/ 0 w 2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9">
                  <a:moveTo>
                    <a:pt x="2" y="0"/>
                  </a:moveTo>
                  <a:cubicBezTo>
                    <a:pt x="2" y="3"/>
                    <a:pt x="1" y="5"/>
                    <a:pt x="1" y="8"/>
                  </a:cubicBezTo>
                  <a:cubicBezTo>
                    <a:pt x="1" y="9"/>
                    <a:pt x="0" y="9"/>
                    <a:pt x="0" y="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65"/>
            <p:cNvSpPr/>
            <p:nvPr/>
          </p:nvSpPr>
          <p:spPr bwMode="auto">
            <a:xfrm>
              <a:off x="6096" y="-362"/>
              <a:ext cx="98" cy="48"/>
            </a:xfrm>
            <a:custGeom>
              <a:avLst/>
              <a:gdLst>
                <a:gd name="T0" fmla="*/ 42 w 42"/>
                <a:gd name="T1" fmla="*/ 0 h 21"/>
                <a:gd name="T2" fmla="*/ 21 w 42"/>
                <a:gd name="T3" fmla="*/ 21 h 21"/>
                <a:gd name="T4" fmla="*/ 0 w 42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1">
                  <a:moveTo>
                    <a:pt x="42" y="0"/>
                  </a:moveTo>
                  <a:cubicBezTo>
                    <a:pt x="42" y="11"/>
                    <a:pt x="33" y="21"/>
                    <a:pt x="21" y="21"/>
                  </a:cubicBezTo>
                  <a:cubicBezTo>
                    <a:pt x="9" y="21"/>
                    <a:pt x="0" y="11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66"/>
            <p:cNvSpPr/>
            <p:nvPr/>
          </p:nvSpPr>
          <p:spPr bwMode="auto">
            <a:xfrm>
              <a:off x="6118" y="-146"/>
              <a:ext cx="0" cy="7"/>
            </a:xfrm>
            <a:custGeom>
              <a:avLst/>
              <a:gdLst>
                <a:gd name="T0" fmla="*/ 0 h 3"/>
                <a:gd name="T1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67"/>
            <p:cNvSpPr/>
            <p:nvPr/>
          </p:nvSpPr>
          <p:spPr bwMode="auto">
            <a:xfrm>
              <a:off x="6008" y="-340"/>
              <a:ext cx="90" cy="107"/>
            </a:xfrm>
            <a:custGeom>
              <a:avLst/>
              <a:gdLst>
                <a:gd name="T0" fmla="*/ 0 w 38"/>
                <a:gd name="T1" fmla="*/ 0 h 46"/>
                <a:gd name="T2" fmla="*/ 38 w 38"/>
                <a:gd name="T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8" h="46">
                  <a:moveTo>
                    <a:pt x="0" y="0"/>
                  </a:moveTo>
                  <a:cubicBezTo>
                    <a:pt x="17" y="11"/>
                    <a:pt x="30" y="27"/>
                    <a:pt x="38" y="4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68"/>
            <p:cNvSpPr/>
            <p:nvPr/>
          </p:nvSpPr>
          <p:spPr bwMode="auto">
            <a:xfrm>
              <a:off x="5965" y="-362"/>
              <a:ext cx="44" cy="22"/>
            </a:xfrm>
            <a:custGeom>
              <a:avLst/>
              <a:gdLst>
                <a:gd name="T0" fmla="*/ 18 w 18"/>
                <a:gd name="T1" fmla="*/ 9 h 9"/>
                <a:gd name="T2" fmla="*/ 0 w 18"/>
                <a:gd name="T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" h="9">
                  <a:moveTo>
                    <a:pt x="18" y="9"/>
                  </a:moveTo>
                  <a:cubicBezTo>
                    <a:pt x="13" y="6"/>
                    <a:pt x="7" y="2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69"/>
            <p:cNvSpPr/>
            <p:nvPr/>
          </p:nvSpPr>
          <p:spPr bwMode="auto">
            <a:xfrm>
              <a:off x="6098" y="-233"/>
              <a:ext cx="13" cy="48"/>
            </a:xfrm>
            <a:custGeom>
              <a:avLst/>
              <a:gdLst>
                <a:gd name="T0" fmla="*/ 0 w 6"/>
                <a:gd name="T1" fmla="*/ 0 h 19"/>
                <a:gd name="T2" fmla="*/ 6 w 6"/>
                <a:gd name="T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9">
                  <a:moveTo>
                    <a:pt x="0" y="0"/>
                  </a:moveTo>
                  <a:cubicBezTo>
                    <a:pt x="3" y="6"/>
                    <a:pt x="4" y="12"/>
                    <a:pt x="6" y="1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70"/>
            <p:cNvSpPr/>
            <p:nvPr/>
          </p:nvSpPr>
          <p:spPr bwMode="auto">
            <a:xfrm>
              <a:off x="6111" y="-185"/>
              <a:ext cx="7" cy="39"/>
            </a:xfrm>
            <a:custGeom>
              <a:avLst/>
              <a:gdLst>
                <a:gd name="T0" fmla="*/ 2 w 2"/>
                <a:gd name="T1" fmla="*/ 17 h 17"/>
                <a:gd name="T2" fmla="*/ 0 w 2"/>
                <a:gd name="T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7">
                  <a:moveTo>
                    <a:pt x="2" y="17"/>
                  </a:moveTo>
                  <a:cubicBezTo>
                    <a:pt x="1" y="11"/>
                    <a:pt x="1" y="5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71"/>
            <p:cNvSpPr/>
            <p:nvPr/>
          </p:nvSpPr>
          <p:spPr bwMode="auto">
            <a:xfrm>
              <a:off x="5927" y="-375"/>
              <a:ext cx="37" cy="13"/>
            </a:xfrm>
            <a:custGeom>
              <a:avLst/>
              <a:gdLst>
                <a:gd name="T0" fmla="*/ 0 w 16"/>
                <a:gd name="T1" fmla="*/ 0 h 5"/>
                <a:gd name="T2" fmla="*/ 16 w 16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" h="5">
                  <a:moveTo>
                    <a:pt x="0" y="0"/>
                  </a:moveTo>
                  <a:cubicBezTo>
                    <a:pt x="6" y="1"/>
                    <a:pt x="11" y="3"/>
                    <a:pt x="16" y="5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72"/>
            <p:cNvSpPr/>
            <p:nvPr/>
          </p:nvSpPr>
          <p:spPr bwMode="auto">
            <a:xfrm>
              <a:off x="5639" y="-379"/>
              <a:ext cx="288" cy="240"/>
            </a:xfrm>
            <a:custGeom>
              <a:avLst/>
              <a:gdLst>
                <a:gd name="T0" fmla="*/ 122 w 122"/>
                <a:gd name="T1" fmla="*/ 2 h 101"/>
                <a:gd name="T2" fmla="*/ 101 w 122"/>
                <a:gd name="T3" fmla="*/ 0 h 101"/>
                <a:gd name="T4" fmla="*/ 0 w 122"/>
                <a:gd name="T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101">
                  <a:moveTo>
                    <a:pt x="122" y="2"/>
                  </a:moveTo>
                  <a:cubicBezTo>
                    <a:pt x="115" y="0"/>
                    <a:pt x="108" y="0"/>
                    <a:pt x="101" y="0"/>
                  </a:cubicBezTo>
                  <a:cubicBezTo>
                    <a:pt x="45" y="0"/>
                    <a:pt x="0" y="45"/>
                    <a:pt x="0" y="101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73"/>
            <p:cNvSpPr/>
            <p:nvPr/>
          </p:nvSpPr>
          <p:spPr bwMode="auto">
            <a:xfrm>
              <a:off x="5930" y="-329"/>
              <a:ext cx="46" cy="20"/>
            </a:xfrm>
            <a:custGeom>
              <a:avLst/>
              <a:gdLst>
                <a:gd name="T0" fmla="*/ 0 w 19"/>
                <a:gd name="T1" fmla="*/ 0 h 8"/>
                <a:gd name="T2" fmla="*/ 19 w 19"/>
                <a:gd name="T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" h="8">
                  <a:moveTo>
                    <a:pt x="0" y="0"/>
                  </a:moveTo>
                  <a:cubicBezTo>
                    <a:pt x="7" y="2"/>
                    <a:pt x="13" y="5"/>
                    <a:pt x="19" y="8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74"/>
            <p:cNvSpPr/>
            <p:nvPr/>
          </p:nvSpPr>
          <p:spPr bwMode="auto">
            <a:xfrm>
              <a:off x="6072" y="-154"/>
              <a:ext cx="0" cy="15"/>
            </a:xfrm>
            <a:custGeom>
              <a:avLst/>
              <a:gdLst>
                <a:gd name="T0" fmla="*/ 7 h 7"/>
                <a:gd name="T1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cubicBezTo>
                    <a:pt x="0" y="4"/>
                    <a:pt x="0" y="2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75"/>
            <p:cNvSpPr/>
            <p:nvPr/>
          </p:nvSpPr>
          <p:spPr bwMode="auto">
            <a:xfrm>
              <a:off x="6063" y="-207"/>
              <a:ext cx="9" cy="52"/>
            </a:xfrm>
            <a:custGeom>
              <a:avLst/>
              <a:gdLst>
                <a:gd name="T0" fmla="*/ 0 w 4"/>
                <a:gd name="T1" fmla="*/ 0 h 21"/>
                <a:gd name="T2" fmla="*/ 4 w 4"/>
                <a:gd name="T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21">
                  <a:moveTo>
                    <a:pt x="0" y="0"/>
                  </a:moveTo>
                  <a:cubicBezTo>
                    <a:pt x="2" y="7"/>
                    <a:pt x="3" y="14"/>
                    <a:pt x="4" y="21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76"/>
            <p:cNvSpPr/>
            <p:nvPr/>
          </p:nvSpPr>
          <p:spPr bwMode="auto">
            <a:xfrm>
              <a:off x="5681" y="-338"/>
              <a:ext cx="249" cy="199"/>
            </a:xfrm>
            <a:custGeom>
              <a:avLst/>
              <a:gdLst>
                <a:gd name="T0" fmla="*/ 105 w 105"/>
                <a:gd name="T1" fmla="*/ 3 h 83"/>
                <a:gd name="T2" fmla="*/ 83 w 105"/>
                <a:gd name="T3" fmla="*/ 0 h 83"/>
                <a:gd name="T4" fmla="*/ 0 w 105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83">
                  <a:moveTo>
                    <a:pt x="105" y="3"/>
                  </a:moveTo>
                  <a:cubicBezTo>
                    <a:pt x="98" y="1"/>
                    <a:pt x="90" y="0"/>
                    <a:pt x="83" y="0"/>
                  </a:cubicBezTo>
                  <a:cubicBezTo>
                    <a:pt x="37" y="0"/>
                    <a:pt x="0" y="37"/>
                    <a:pt x="0" y="83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77"/>
            <p:cNvSpPr/>
            <p:nvPr/>
          </p:nvSpPr>
          <p:spPr bwMode="auto">
            <a:xfrm>
              <a:off x="5975" y="-310"/>
              <a:ext cx="87" cy="103"/>
            </a:xfrm>
            <a:custGeom>
              <a:avLst/>
              <a:gdLst>
                <a:gd name="T0" fmla="*/ 0 w 37"/>
                <a:gd name="T1" fmla="*/ 0 h 44"/>
                <a:gd name="T2" fmla="*/ 37 w 37"/>
                <a:gd name="T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cubicBezTo>
                    <a:pt x="17" y="10"/>
                    <a:pt x="30" y="26"/>
                    <a:pt x="37" y="44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78"/>
            <p:cNvSpPr/>
            <p:nvPr/>
          </p:nvSpPr>
          <p:spPr bwMode="auto">
            <a:xfrm>
              <a:off x="6026" y="-183"/>
              <a:ext cx="2" cy="44"/>
            </a:xfrm>
            <a:custGeom>
              <a:avLst/>
              <a:gdLst>
                <a:gd name="T0" fmla="*/ 0 w 2"/>
                <a:gd name="T1" fmla="*/ 0 h 18"/>
                <a:gd name="T2" fmla="*/ 2 w 2"/>
                <a:gd name="T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8">
                  <a:moveTo>
                    <a:pt x="0" y="0"/>
                  </a:moveTo>
                  <a:cubicBezTo>
                    <a:pt x="1" y="6"/>
                    <a:pt x="2" y="12"/>
                    <a:pt x="2" y="18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79"/>
            <p:cNvSpPr/>
            <p:nvPr/>
          </p:nvSpPr>
          <p:spPr bwMode="auto">
            <a:xfrm>
              <a:off x="5724" y="-294"/>
              <a:ext cx="221" cy="155"/>
            </a:xfrm>
            <a:custGeom>
              <a:avLst/>
              <a:gdLst>
                <a:gd name="T0" fmla="*/ 93 w 93"/>
                <a:gd name="T1" fmla="*/ 7 h 65"/>
                <a:gd name="T2" fmla="*/ 65 w 93"/>
                <a:gd name="T3" fmla="*/ 0 h 65"/>
                <a:gd name="T4" fmla="*/ 0 w 93"/>
                <a:gd name="T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65">
                  <a:moveTo>
                    <a:pt x="93" y="7"/>
                  </a:moveTo>
                  <a:cubicBezTo>
                    <a:pt x="85" y="3"/>
                    <a:pt x="75" y="0"/>
                    <a:pt x="65" y="0"/>
                  </a:cubicBezTo>
                  <a:cubicBezTo>
                    <a:pt x="29" y="0"/>
                    <a:pt x="0" y="29"/>
                    <a:pt x="0" y="65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80"/>
            <p:cNvSpPr/>
            <p:nvPr/>
          </p:nvSpPr>
          <p:spPr bwMode="auto">
            <a:xfrm>
              <a:off x="5945" y="-277"/>
              <a:ext cx="81" cy="94"/>
            </a:xfrm>
            <a:custGeom>
              <a:avLst/>
              <a:gdLst>
                <a:gd name="T0" fmla="*/ 0 w 34"/>
                <a:gd name="T1" fmla="*/ 0 h 40"/>
                <a:gd name="T2" fmla="*/ 34 w 34"/>
                <a:gd name="T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" h="40">
                  <a:moveTo>
                    <a:pt x="0" y="0"/>
                  </a:moveTo>
                  <a:cubicBezTo>
                    <a:pt x="16" y="8"/>
                    <a:pt x="29" y="23"/>
                    <a:pt x="34" y="4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81"/>
            <p:cNvSpPr/>
            <p:nvPr/>
          </p:nvSpPr>
          <p:spPr bwMode="auto">
            <a:xfrm>
              <a:off x="5768" y="-248"/>
              <a:ext cx="216" cy="109"/>
            </a:xfrm>
            <a:custGeom>
              <a:avLst/>
              <a:gdLst>
                <a:gd name="T0" fmla="*/ 91 w 91"/>
                <a:gd name="T1" fmla="*/ 46 h 46"/>
                <a:gd name="T2" fmla="*/ 46 w 91"/>
                <a:gd name="T3" fmla="*/ 0 h 46"/>
                <a:gd name="T4" fmla="*/ 0 w 91"/>
                <a:gd name="T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46">
                  <a:moveTo>
                    <a:pt x="91" y="46"/>
                  </a:moveTo>
                  <a:cubicBezTo>
                    <a:pt x="91" y="21"/>
                    <a:pt x="71" y="0"/>
                    <a:pt x="46" y="0"/>
                  </a:cubicBezTo>
                  <a:cubicBezTo>
                    <a:pt x="21" y="0"/>
                    <a:pt x="0" y="21"/>
                    <a:pt x="0" y="4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82"/>
            <p:cNvSpPr/>
            <p:nvPr/>
          </p:nvSpPr>
          <p:spPr bwMode="auto">
            <a:xfrm>
              <a:off x="5820" y="-196"/>
              <a:ext cx="111" cy="57"/>
            </a:xfrm>
            <a:custGeom>
              <a:avLst/>
              <a:gdLst>
                <a:gd name="T0" fmla="*/ 47 w 47"/>
                <a:gd name="T1" fmla="*/ 24 h 24"/>
                <a:gd name="T2" fmla="*/ 24 w 47"/>
                <a:gd name="T3" fmla="*/ 0 h 24"/>
                <a:gd name="T4" fmla="*/ 0 w 47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24">
                  <a:moveTo>
                    <a:pt x="47" y="24"/>
                  </a:moveTo>
                  <a:cubicBezTo>
                    <a:pt x="47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83"/>
            <p:cNvSpPr/>
            <p:nvPr/>
          </p:nvSpPr>
          <p:spPr bwMode="auto">
            <a:xfrm>
              <a:off x="6159" y="-272"/>
              <a:ext cx="24" cy="48"/>
            </a:xfrm>
            <a:custGeom>
              <a:avLst/>
              <a:gdLst>
                <a:gd name="T0" fmla="*/ 10 w 10"/>
                <a:gd name="T1" fmla="*/ 0 h 20"/>
                <a:gd name="T2" fmla="*/ 0 w 10"/>
                <a:gd name="T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20">
                  <a:moveTo>
                    <a:pt x="10" y="0"/>
                  </a:moveTo>
                  <a:cubicBezTo>
                    <a:pt x="6" y="6"/>
                    <a:pt x="3" y="13"/>
                    <a:pt x="0" y="2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84"/>
            <p:cNvSpPr/>
            <p:nvPr/>
          </p:nvSpPr>
          <p:spPr bwMode="auto">
            <a:xfrm>
              <a:off x="6150" y="-224"/>
              <a:ext cx="9" cy="39"/>
            </a:xfrm>
            <a:custGeom>
              <a:avLst/>
              <a:gdLst>
                <a:gd name="T0" fmla="*/ 4 w 4"/>
                <a:gd name="T1" fmla="*/ 0 h 17"/>
                <a:gd name="T2" fmla="*/ 0 w 4"/>
                <a:gd name="T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17">
                  <a:moveTo>
                    <a:pt x="4" y="0"/>
                  </a:moveTo>
                  <a:cubicBezTo>
                    <a:pt x="2" y="6"/>
                    <a:pt x="1" y="11"/>
                    <a:pt x="0" y="1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85"/>
            <p:cNvSpPr/>
            <p:nvPr/>
          </p:nvSpPr>
          <p:spPr bwMode="auto">
            <a:xfrm>
              <a:off x="6146" y="-185"/>
              <a:ext cx="4" cy="42"/>
            </a:xfrm>
            <a:custGeom>
              <a:avLst/>
              <a:gdLst>
                <a:gd name="T0" fmla="*/ 2 w 2"/>
                <a:gd name="T1" fmla="*/ 0 h 17"/>
                <a:gd name="T2" fmla="*/ 0 w 2"/>
                <a:gd name="T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7">
                  <a:moveTo>
                    <a:pt x="2" y="0"/>
                  </a:moveTo>
                  <a:cubicBezTo>
                    <a:pt x="1" y="6"/>
                    <a:pt x="0" y="11"/>
                    <a:pt x="0" y="1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86"/>
            <p:cNvSpPr/>
            <p:nvPr/>
          </p:nvSpPr>
          <p:spPr bwMode="auto">
            <a:xfrm>
              <a:off x="6323" y="-395"/>
              <a:ext cx="39" cy="11"/>
            </a:xfrm>
            <a:custGeom>
              <a:avLst/>
              <a:gdLst>
                <a:gd name="T0" fmla="*/ 0 w 17"/>
                <a:gd name="T1" fmla="*/ 4 h 4"/>
                <a:gd name="T2" fmla="*/ 17 w 17"/>
                <a:gd name="T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4">
                  <a:moveTo>
                    <a:pt x="0" y="4"/>
                  </a:moveTo>
                  <a:cubicBezTo>
                    <a:pt x="6" y="2"/>
                    <a:pt x="11" y="1"/>
                    <a:pt x="17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87"/>
            <p:cNvSpPr/>
            <p:nvPr/>
          </p:nvSpPr>
          <p:spPr bwMode="auto">
            <a:xfrm>
              <a:off x="6183" y="-340"/>
              <a:ext cx="57" cy="68"/>
            </a:xfrm>
            <a:custGeom>
              <a:avLst/>
              <a:gdLst>
                <a:gd name="T0" fmla="*/ 0 w 24"/>
                <a:gd name="T1" fmla="*/ 29 h 29"/>
                <a:gd name="T2" fmla="*/ 24 w 24"/>
                <a:gd name="T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29">
                  <a:moveTo>
                    <a:pt x="0" y="29"/>
                  </a:moveTo>
                  <a:cubicBezTo>
                    <a:pt x="6" y="18"/>
                    <a:pt x="15" y="8"/>
                    <a:pt x="24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88"/>
            <p:cNvSpPr/>
            <p:nvPr/>
          </p:nvSpPr>
          <p:spPr bwMode="auto">
            <a:xfrm>
              <a:off x="6240" y="-371"/>
              <a:ext cx="46" cy="31"/>
            </a:xfrm>
            <a:custGeom>
              <a:avLst/>
              <a:gdLst>
                <a:gd name="T0" fmla="*/ 19 w 19"/>
                <a:gd name="T1" fmla="*/ 0 h 12"/>
                <a:gd name="T2" fmla="*/ 0 w 19"/>
                <a:gd name="T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" h="12">
                  <a:moveTo>
                    <a:pt x="19" y="0"/>
                  </a:moveTo>
                  <a:cubicBezTo>
                    <a:pt x="12" y="4"/>
                    <a:pt x="6" y="8"/>
                    <a:pt x="0" y="1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89"/>
            <p:cNvSpPr/>
            <p:nvPr/>
          </p:nvSpPr>
          <p:spPr bwMode="auto">
            <a:xfrm>
              <a:off x="6362" y="-399"/>
              <a:ext cx="297" cy="260"/>
            </a:xfrm>
            <a:custGeom>
              <a:avLst/>
              <a:gdLst>
                <a:gd name="T0" fmla="*/ 0 w 125"/>
                <a:gd name="T1" fmla="*/ 2 h 109"/>
                <a:gd name="T2" fmla="*/ 16 w 125"/>
                <a:gd name="T3" fmla="*/ 0 h 109"/>
                <a:gd name="T4" fmla="*/ 125 w 125"/>
                <a:gd name="T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109">
                  <a:moveTo>
                    <a:pt x="0" y="2"/>
                  </a:moveTo>
                  <a:cubicBezTo>
                    <a:pt x="5" y="1"/>
                    <a:pt x="11" y="0"/>
                    <a:pt x="16" y="0"/>
                  </a:cubicBezTo>
                  <a:cubicBezTo>
                    <a:pt x="76" y="0"/>
                    <a:pt x="125" y="49"/>
                    <a:pt x="125" y="10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90"/>
            <p:cNvSpPr/>
            <p:nvPr/>
          </p:nvSpPr>
          <p:spPr bwMode="auto">
            <a:xfrm>
              <a:off x="6146" y="-143"/>
              <a:ext cx="0" cy="4"/>
            </a:xfrm>
            <a:custGeom>
              <a:avLst/>
              <a:gdLst>
                <a:gd name="T0" fmla="*/ 0 h 2"/>
                <a:gd name="T1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91"/>
            <p:cNvSpPr/>
            <p:nvPr/>
          </p:nvSpPr>
          <p:spPr bwMode="auto">
            <a:xfrm>
              <a:off x="6286" y="-384"/>
              <a:ext cx="37" cy="13"/>
            </a:xfrm>
            <a:custGeom>
              <a:avLst/>
              <a:gdLst>
                <a:gd name="T0" fmla="*/ 16 w 16"/>
                <a:gd name="T1" fmla="*/ 0 h 6"/>
                <a:gd name="T2" fmla="*/ 0 w 16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" h="6">
                  <a:moveTo>
                    <a:pt x="16" y="0"/>
                  </a:moveTo>
                  <a:cubicBezTo>
                    <a:pt x="11" y="1"/>
                    <a:pt x="5" y="4"/>
                    <a:pt x="0" y="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92"/>
            <p:cNvSpPr/>
            <p:nvPr/>
          </p:nvSpPr>
          <p:spPr bwMode="auto">
            <a:xfrm>
              <a:off x="6201" y="-246"/>
              <a:ext cx="20" cy="55"/>
            </a:xfrm>
            <a:custGeom>
              <a:avLst/>
              <a:gdLst>
                <a:gd name="T0" fmla="*/ 9 w 9"/>
                <a:gd name="T1" fmla="*/ 0 h 23"/>
                <a:gd name="T2" fmla="*/ 0 w 9"/>
                <a:gd name="T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" h="23">
                  <a:moveTo>
                    <a:pt x="9" y="0"/>
                  </a:moveTo>
                  <a:cubicBezTo>
                    <a:pt x="5" y="7"/>
                    <a:pt x="2" y="15"/>
                    <a:pt x="0" y="23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93"/>
            <p:cNvSpPr/>
            <p:nvPr/>
          </p:nvSpPr>
          <p:spPr bwMode="auto">
            <a:xfrm>
              <a:off x="6220" y="-305"/>
              <a:ext cx="50" cy="59"/>
            </a:xfrm>
            <a:custGeom>
              <a:avLst/>
              <a:gdLst>
                <a:gd name="T0" fmla="*/ 21 w 21"/>
                <a:gd name="T1" fmla="*/ 0 h 25"/>
                <a:gd name="T2" fmla="*/ 0 w 21"/>
                <a:gd name="T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" h="25">
                  <a:moveTo>
                    <a:pt x="21" y="0"/>
                  </a:moveTo>
                  <a:cubicBezTo>
                    <a:pt x="13" y="7"/>
                    <a:pt x="6" y="15"/>
                    <a:pt x="0" y="25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94"/>
            <p:cNvSpPr/>
            <p:nvPr/>
          </p:nvSpPr>
          <p:spPr bwMode="auto">
            <a:xfrm>
              <a:off x="6194" y="-191"/>
              <a:ext cx="7" cy="44"/>
            </a:xfrm>
            <a:custGeom>
              <a:avLst/>
              <a:gdLst>
                <a:gd name="T0" fmla="*/ 3 w 3"/>
                <a:gd name="T1" fmla="*/ 0 h 18"/>
                <a:gd name="T2" fmla="*/ 0 w 3"/>
                <a:gd name="T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8">
                  <a:moveTo>
                    <a:pt x="3" y="0"/>
                  </a:moveTo>
                  <a:cubicBezTo>
                    <a:pt x="1" y="6"/>
                    <a:pt x="0" y="12"/>
                    <a:pt x="0" y="18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95"/>
            <p:cNvSpPr/>
            <p:nvPr/>
          </p:nvSpPr>
          <p:spPr bwMode="auto">
            <a:xfrm>
              <a:off x="6194" y="-148"/>
              <a:ext cx="0" cy="9"/>
            </a:xfrm>
            <a:custGeom>
              <a:avLst/>
              <a:gdLst>
                <a:gd name="T0" fmla="*/ 0 h 4"/>
                <a:gd name="T1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96"/>
            <p:cNvSpPr/>
            <p:nvPr/>
          </p:nvSpPr>
          <p:spPr bwMode="auto">
            <a:xfrm>
              <a:off x="6323" y="-347"/>
              <a:ext cx="39" cy="13"/>
            </a:xfrm>
            <a:custGeom>
              <a:avLst/>
              <a:gdLst>
                <a:gd name="T0" fmla="*/ 17 w 17"/>
                <a:gd name="T1" fmla="*/ 0 h 5"/>
                <a:gd name="T2" fmla="*/ 0 w 17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5">
                  <a:moveTo>
                    <a:pt x="17" y="0"/>
                  </a:moveTo>
                  <a:cubicBezTo>
                    <a:pt x="11" y="1"/>
                    <a:pt x="5" y="2"/>
                    <a:pt x="0" y="5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97"/>
            <p:cNvSpPr/>
            <p:nvPr/>
          </p:nvSpPr>
          <p:spPr bwMode="auto">
            <a:xfrm>
              <a:off x="6362" y="-351"/>
              <a:ext cx="249" cy="212"/>
            </a:xfrm>
            <a:custGeom>
              <a:avLst/>
              <a:gdLst>
                <a:gd name="T0" fmla="*/ 0 w 105"/>
                <a:gd name="T1" fmla="*/ 2 h 89"/>
                <a:gd name="T2" fmla="*/ 16 w 105"/>
                <a:gd name="T3" fmla="*/ 0 h 89"/>
                <a:gd name="T4" fmla="*/ 105 w 105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" h="89">
                  <a:moveTo>
                    <a:pt x="0" y="2"/>
                  </a:moveTo>
                  <a:cubicBezTo>
                    <a:pt x="6" y="1"/>
                    <a:pt x="11" y="0"/>
                    <a:pt x="16" y="0"/>
                  </a:cubicBezTo>
                  <a:cubicBezTo>
                    <a:pt x="65" y="0"/>
                    <a:pt x="105" y="40"/>
                    <a:pt x="105" y="8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98"/>
            <p:cNvSpPr/>
            <p:nvPr/>
          </p:nvSpPr>
          <p:spPr bwMode="auto">
            <a:xfrm>
              <a:off x="6270" y="-334"/>
              <a:ext cx="52" cy="28"/>
            </a:xfrm>
            <a:custGeom>
              <a:avLst/>
              <a:gdLst>
                <a:gd name="T0" fmla="*/ 22 w 22"/>
                <a:gd name="T1" fmla="*/ 0 h 12"/>
                <a:gd name="T2" fmla="*/ 0 w 22"/>
                <a:gd name="T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" h="12">
                  <a:moveTo>
                    <a:pt x="22" y="0"/>
                  </a:moveTo>
                  <a:cubicBezTo>
                    <a:pt x="14" y="3"/>
                    <a:pt x="7" y="7"/>
                    <a:pt x="0" y="1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99"/>
            <p:cNvSpPr/>
            <p:nvPr/>
          </p:nvSpPr>
          <p:spPr bwMode="auto">
            <a:xfrm>
              <a:off x="6353" y="-303"/>
              <a:ext cx="210" cy="164"/>
            </a:xfrm>
            <a:custGeom>
              <a:avLst/>
              <a:gdLst>
                <a:gd name="T0" fmla="*/ 0 w 89"/>
                <a:gd name="T1" fmla="*/ 3 h 69"/>
                <a:gd name="T2" fmla="*/ 20 w 89"/>
                <a:gd name="T3" fmla="*/ 0 h 69"/>
                <a:gd name="T4" fmla="*/ 89 w 89"/>
                <a:gd name="T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9" h="69">
                  <a:moveTo>
                    <a:pt x="0" y="3"/>
                  </a:moveTo>
                  <a:cubicBezTo>
                    <a:pt x="7" y="1"/>
                    <a:pt x="13" y="0"/>
                    <a:pt x="20" y="0"/>
                  </a:cubicBezTo>
                  <a:cubicBezTo>
                    <a:pt x="58" y="0"/>
                    <a:pt x="89" y="31"/>
                    <a:pt x="89" y="6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100"/>
            <p:cNvSpPr/>
            <p:nvPr/>
          </p:nvSpPr>
          <p:spPr bwMode="auto">
            <a:xfrm>
              <a:off x="6292" y="-296"/>
              <a:ext cx="61" cy="37"/>
            </a:xfrm>
            <a:custGeom>
              <a:avLst/>
              <a:gdLst>
                <a:gd name="T0" fmla="*/ 0 w 26"/>
                <a:gd name="T1" fmla="*/ 15 h 15"/>
                <a:gd name="T2" fmla="*/ 26 w 26"/>
                <a:gd name="T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15">
                  <a:moveTo>
                    <a:pt x="0" y="15"/>
                  </a:moveTo>
                  <a:cubicBezTo>
                    <a:pt x="8" y="8"/>
                    <a:pt x="17" y="3"/>
                    <a:pt x="26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101"/>
            <p:cNvSpPr/>
            <p:nvPr/>
          </p:nvSpPr>
          <p:spPr bwMode="auto">
            <a:xfrm>
              <a:off x="6242" y="-233"/>
              <a:ext cx="24" cy="68"/>
            </a:xfrm>
            <a:custGeom>
              <a:avLst/>
              <a:gdLst>
                <a:gd name="T0" fmla="*/ 10 w 10"/>
                <a:gd name="T1" fmla="*/ 0 h 28"/>
                <a:gd name="T2" fmla="*/ 0 w 10"/>
                <a:gd name="T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28">
                  <a:moveTo>
                    <a:pt x="10" y="0"/>
                  </a:moveTo>
                  <a:cubicBezTo>
                    <a:pt x="5" y="8"/>
                    <a:pt x="1" y="18"/>
                    <a:pt x="0" y="28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102"/>
            <p:cNvSpPr/>
            <p:nvPr/>
          </p:nvSpPr>
          <p:spPr bwMode="auto">
            <a:xfrm>
              <a:off x="6240" y="-165"/>
              <a:ext cx="2" cy="26"/>
            </a:xfrm>
            <a:custGeom>
              <a:avLst/>
              <a:gdLst>
                <a:gd name="T0" fmla="*/ 0 w 1"/>
                <a:gd name="T1" fmla="*/ 11 h 11"/>
                <a:gd name="T2" fmla="*/ 1 w 1"/>
                <a:gd name="T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1">
                  <a:moveTo>
                    <a:pt x="0" y="11"/>
                  </a:moveTo>
                  <a:cubicBezTo>
                    <a:pt x="0" y="7"/>
                    <a:pt x="0" y="3"/>
                    <a:pt x="1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103"/>
            <p:cNvSpPr/>
            <p:nvPr/>
          </p:nvSpPr>
          <p:spPr bwMode="auto">
            <a:xfrm>
              <a:off x="6266" y="-259"/>
              <a:ext cx="26" cy="26"/>
            </a:xfrm>
            <a:custGeom>
              <a:avLst/>
              <a:gdLst>
                <a:gd name="T0" fmla="*/ 11 w 11"/>
                <a:gd name="T1" fmla="*/ 0 h 12"/>
                <a:gd name="T2" fmla="*/ 0 w 11"/>
                <a:gd name="T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" h="12">
                  <a:moveTo>
                    <a:pt x="11" y="0"/>
                  </a:moveTo>
                  <a:cubicBezTo>
                    <a:pt x="7" y="3"/>
                    <a:pt x="3" y="7"/>
                    <a:pt x="0" y="1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104"/>
            <p:cNvSpPr/>
            <p:nvPr/>
          </p:nvSpPr>
          <p:spPr bwMode="auto">
            <a:xfrm>
              <a:off x="6288" y="-257"/>
              <a:ext cx="229" cy="118"/>
            </a:xfrm>
            <a:custGeom>
              <a:avLst/>
              <a:gdLst>
                <a:gd name="T0" fmla="*/ 97 w 97"/>
                <a:gd name="T1" fmla="*/ 49 h 49"/>
                <a:gd name="T2" fmla="*/ 48 w 97"/>
                <a:gd name="T3" fmla="*/ 0 h 49"/>
                <a:gd name="T4" fmla="*/ 0 w 97"/>
                <a:gd name="T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" h="49">
                  <a:moveTo>
                    <a:pt x="97" y="49"/>
                  </a:moveTo>
                  <a:cubicBezTo>
                    <a:pt x="97" y="22"/>
                    <a:pt x="75" y="0"/>
                    <a:pt x="48" y="0"/>
                  </a:cubicBezTo>
                  <a:cubicBezTo>
                    <a:pt x="22" y="0"/>
                    <a:pt x="0" y="22"/>
                    <a:pt x="0" y="4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105"/>
            <p:cNvSpPr/>
            <p:nvPr/>
          </p:nvSpPr>
          <p:spPr bwMode="auto">
            <a:xfrm>
              <a:off x="6343" y="-198"/>
              <a:ext cx="118" cy="59"/>
            </a:xfrm>
            <a:custGeom>
              <a:avLst/>
              <a:gdLst>
                <a:gd name="T0" fmla="*/ 50 w 50"/>
                <a:gd name="T1" fmla="*/ 25 h 25"/>
                <a:gd name="T2" fmla="*/ 25 w 50"/>
                <a:gd name="T3" fmla="*/ 0 h 25"/>
                <a:gd name="T4" fmla="*/ 0 w 50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25">
                  <a:moveTo>
                    <a:pt x="50" y="25"/>
                  </a:moveTo>
                  <a:cubicBezTo>
                    <a:pt x="50" y="11"/>
                    <a:pt x="39" y="0"/>
                    <a:pt x="25" y="0"/>
                  </a:cubicBezTo>
                  <a:cubicBezTo>
                    <a:pt x="12" y="0"/>
                    <a:pt x="0" y="11"/>
                    <a:pt x="0" y="25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106"/>
            <p:cNvSpPr/>
            <p:nvPr/>
          </p:nvSpPr>
          <p:spPr bwMode="auto">
            <a:xfrm>
              <a:off x="6386" y="-154"/>
              <a:ext cx="33" cy="15"/>
            </a:xfrm>
            <a:custGeom>
              <a:avLst/>
              <a:gdLst>
                <a:gd name="T0" fmla="*/ 0 w 13"/>
                <a:gd name="T1" fmla="*/ 7 h 7"/>
                <a:gd name="T2" fmla="*/ 6 w 13"/>
                <a:gd name="T3" fmla="*/ 0 h 7"/>
                <a:gd name="T4" fmla="*/ 13 w 13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7">
                  <a:moveTo>
                    <a:pt x="0" y="7"/>
                  </a:move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7"/>
                  </a:cubicBezTo>
                </a:path>
              </a:pathLst>
            </a:custGeom>
            <a:solidFill>
              <a:srgbClr val="3C5169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107"/>
            <p:cNvSpPr/>
            <p:nvPr/>
          </p:nvSpPr>
          <p:spPr bwMode="auto">
            <a:xfrm>
              <a:off x="7260" y="-353"/>
              <a:ext cx="26" cy="13"/>
            </a:xfrm>
            <a:custGeom>
              <a:avLst/>
              <a:gdLst>
                <a:gd name="T0" fmla="*/ 11 w 11"/>
                <a:gd name="T1" fmla="*/ 0 h 5"/>
                <a:gd name="T2" fmla="*/ 6 w 11"/>
                <a:gd name="T3" fmla="*/ 5 h 5"/>
                <a:gd name="T4" fmla="*/ 0 w 11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">
                  <a:moveTo>
                    <a:pt x="11" y="0"/>
                  </a:moveTo>
                  <a:cubicBezTo>
                    <a:pt x="11" y="3"/>
                    <a:pt x="9" y="5"/>
                    <a:pt x="6" y="5"/>
                  </a:cubicBezTo>
                  <a:cubicBezTo>
                    <a:pt x="3" y="5"/>
                    <a:pt x="0" y="3"/>
                    <a:pt x="0" y="0"/>
                  </a:cubicBezTo>
                </a:path>
              </a:pathLst>
            </a:custGeom>
            <a:solidFill>
              <a:srgbClr val="000000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108"/>
            <p:cNvSpPr/>
            <p:nvPr/>
          </p:nvSpPr>
          <p:spPr bwMode="auto">
            <a:xfrm>
              <a:off x="7260" y="-369"/>
              <a:ext cx="26" cy="15"/>
            </a:xfrm>
            <a:custGeom>
              <a:avLst/>
              <a:gdLst>
                <a:gd name="T0" fmla="*/ 0 w 11"/>
                <a:gd name="T1" fmla="*/ 6 h 6"/>
                <a:gd name="T2" fmla="*/ 6 w 11"/>
                <a:gd name="T3" fmla="*/ 0 h 6"/>
                <a:gd name="T4" fmla="*/ 11 w 1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1" y="3"/>
                    <a:pt x="11" y="6"/>
                  </a:cubicBezTo>
                </a:path>
              </a:pathLst>
            </a:custGeom>
            <a:solidFill>
              <a:srgbClr val="3C5169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109"/>
            <p:cNvSpPr/>
            <p:nvPr/>
          </p:nvSpPr>
          <p:spPr bwMode="auto">
            <a:xfrm>
              <a:off x="7005" y="-152"/>
              <a:ext cx="26" cy="13"/>
            </a:xfrm>
            <a:custGeom>
              <a:avLst/>
              <a:gdLst>
                <a:gd name="T0" fmla="*/ 0 w 11"/>
                <a:gd name="T1" fmla="*/ 6 h 6"/>
                <a:gd name="T2" fmla="*/ 5 w 11"/>
                <a:gd name="T3" fmla="*/ 0 h 6"/>
                <a:gd name="T4" fmla="*/ 11 w 11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6">
                  <a:moveTo>
                    <a:pt x="0" y="6"/>
                  </a:move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11" y="2"/>
                    <a:pt x="11" y="6"/>
                  </a:cubicBezTo>
                </a:path>
              </a:pathLst>
            </a:custGeom>
            <a:solidFill>
              <a:srgbClr val="3C5169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110"/>
            <p:cNvSpPr/>
            <p:nvPr/>
          </p:nvSpPr>
          <p:spPr bwMode="auto">
            <a:xfrm>
              <a:off x="7064" y="-565"/>
              <a:ext cx="417" cy="201"/>
            </a:xfrm>
            <a:custGeom>
              <a:avLst/>
              <a:gdLst>
                <a:gd name="T0" fmla="*/ 0 w 176"/>
                <a:gd name="T1" fmla="*/ 84 h 84"/>
                <a:gd name="T2" fmla="*/ 89 w 176"/>
                <a:gd name="T3" fmla="*/ 0 h 84"/>
                <a:gd name="T4" fmla="*/ 176 w 176"/>
                <a:gd name="T5" fmla="*/ 75 h 84"/>
                <a:gd name="T6" fmla="*/ 176 w 176"/>
                <a:gd name="T7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6" h="84">
                  <a:moveTo>
                    <a:pt x="0" y="84"/>
                  </a:moveTo>
                  <a:cubicBezTo>
                    <a:pt x="3" y="37"/>
                    <a:pt x="41" y="0"/>
                    <a:pt x="89" y="0"/>
                  </a:cubicBezTo>
                  <a:cubicBezTo>
                    <a:pt x="133" y="0"/>
                    <a:pt x="170" y="33"/>
                    <a:pt x="176" y="75"/>
                  </a:cubicBezTo>
                  <a:cubicBezTo>
                    <a:pt x="176" y="76"/>
                    <a:pt x="176" y="76"/>
                    <a:pt x="176" y="7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111"/>
            <p:cNvSpPr/>
            <p:nvPr/>
          </p:nvSpPr>
          <p:spPr bwMode="auto">
            <a:xfrm>
              <a:off x="7103" y="-528"/>
              <a:ext cx="341" cy="175"/>
            </a:xfrm>
            <a:custGeom>
              <a:avLst/>
              <a:gdLst>
                <a:gd name="T0" fmla="*/ 144 w 144"/>
                <a:gd name="T1" fmla="*/ 64 h 73"/>
                <a:gd name="T2" fmla="*/ 144 w 144"/>
                <a:gd name="T3" fmla="*/ 63 h 73"/>
                <a:gd name="T4" fmla="*/ 73 w 144"/>
                <a:gd name="T5" fmla="*/ 0 h 73"/>
                <a:gd name="T6" fmla="*/ 0 w 144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73">
                  <a:moveTo>
                    <a:pt x="144" y="64"/>
                  </a:moveTo>
                  <a:cubicBezTo>
                    <a:pt x="144" y="64"/>
                    <a:pt x="144" y="63"/>
                    <a:pt x="144" y="63"/>
                  </a:cubicBezTo>
                  <a:cubicBezTo>
                    <a:pt x="140" y="28"/>
                    <a:pt x="109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112"/>
            <p:cNvSpPr/>
            <p:nvPr/>
          </p:nvSpPr>
          <p:spPr bwMode="auto">
            <a:xfrm>
              <a:off x="7140" y="-489"/>
              <a:ext cx="267" cy="136"/>
            </a:xfrm>
            <a:custGeom>
              <a:avLst/>
              <a:gdLst>
                <a:gd name="T0" fmla="*/ 113 w 113"/>
                <a:gd name="T1" fmla="*/ 55 h 57"/>
                <a:gd name="T2" fmla="*/ 113 w 113"/>
                <a:gd name="T3" fmla="*/ 53 h 57"/>
                <a:gd name="T4" fmla="*/ 57 w 113"/>
                <a:gd name="T5" fmla="*/ 0 h 57"/>
                <a:gd name="T6" fmla="*/ 0 w 113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" h="57">
                  <a:moveTo>
                    <a:pt x="113" y="55"/>
                  </a:moveTo>
                  <a:cubicBezTo>
                    <a:pt x="113" y="54"/>
                    <a:pt x="113" y="54"/>
                    <a:pt x="113" y="53"/>
                  </a:cubicBezTo>
                  <a:cubicBezTo>
                    <a:pt x="111" y="24"/>
                    <a:pt x="87" y="0"/>
                    <a:pt x="57" y="0"/>
                  </a:cubicBezTo>
                  <a:cubicBezTo>
                    <a:pt x="26" y="0"/>
                    <a:pt x="0" y="26"/>
                    <a:pt x="0" y="5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113"/>
            <p:cNvSpPr/>
            <p:nvPr/>
          </p:nvSpPr>
          <p:spPr bwMode="auto">
            <a:xfrm>
              <a:off x="7179" y="-449"/>
              <a:ext cx="188" cy="96"/>
            </a:xfrm>
            <a:custGeom>
              <a:avLst/>
              <a:gdLst>
                <a:gd name="T0" fmla="*/ 0 w 79"/>
                <a:gd name="T1" fmla="*/ 40 h 40"/>
                <a:gd name="T2" fmla="*/ 40 w 79"/>
                <a:gd name="T3" fmla="*/ 0 h 40"/>
                <a:gd name="T4" fmla="*/ 79 w 79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40">
                  <a:moveTo>
                    <a:pt x="0" y="40"/>
                  </a:moveTo>
                  <a:cubicBezTo>
                    <a:pt x="0" y="18"/>
                    <a:pt x="18" y="0"/>
                    <a:pt x="40" y="0"/>
                  </a:cubicBezTo>
                  <a:cubicBezTo>
                    <a:pt x="62" y="0"/>
                    <a:pt x="79" y="18"/>
                    <a:pt x="79" y="4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114"/>
            <p:cNvSpPr/>
            <p:nvPr/>
          </p:nvSpPr>
          <p:spPr bwMode="auto">
            <a:xfrm>
              <a:off x="7225" y="-404"/>
              <a:ext cx="96" cy="50"/>
            </a:xfrm>
            <a:custGeom>
              <a:avLst/>
              <a:gdLst>
                <a:gd name="T0" fmla="*/ 41 w 41"/>
                <a:gd name="T1" fmla="*/ 21 h 21"/>
                <a:gd name="T2" fmla="*/ 21 w 41"/>
                <a:gd name="T3" fmla="*/ 0 h 21"/>
                <a:gd name="T4" fmla="*/ 0 w 41"/>
                <a:gd name="T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1">
                  <a:moveTo>
                    <a:pt x="41" y="21"/>
                  </a:moveTo>
                  <a:cubicBezTo>
                    <a:pt x="41" y="9"/>
                    <a:pt x="32" y="0"/>
                    <a:pt x="21" y="0"/>
                  </a:cubicBezTo>
                  <a:cubicBezTo>
                    <a:pt x="9" y="0"/>
                    <a:pt x="0" y="9"/>
                    <a:pt x="0" y="21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115"/>
            <p:cNvSpPr/>
            <p:nvPr/>
          </p:nvSpPr>
          <p:spPr bwMode="auto">
            <a:xfrm>
              <a:off x="7241" y="-185"/>
              <a:ext cx="37" cy="2"/>
            </a:xfrm>
            <a:custGeom>
              <a:avLst/>
              <a:gdLst>
                <a:gd name="T0" fmla="*/ 15 w 15"/>
                <a:gd name="T1" fmla="*/ 1 h 1"/>
                <a:gd name="T2" fmla="*/ 14 w 15"/>
                <a:gd name="T3" fmla="*/ 1 h 1"/>
                <a:gd name="T4" fmla="*/ 0 w 1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">
                  <a:moveTo>
                    <a:pt x="15" y="1"/>
                  </a:moveTo>
                  <a:cubicBezTo>
                    <a:pt x="15" y="1"/>
                    <a:pt x="14" y="1"/>
                    <a:pt x="14" y="1"/>
                  </a:cubicBezTo>
                  <a:cubicBezTo>
                    <a:pt x="9" y="1"/>
                    <a:pt x="4" y="1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116"/>
            <p:cNvSpPr/>
            <p:nvPr/>
          </p:nvSpPr>
          <p:spPr bwMode="auto">
            <a:xfrm>
              <a:off x="7103" y="-3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117"/>
            <p:cNvSpPr/>
            <p:nvPr/>
          </p:nvSpPr>
          <p:spPr bwMode="auto">
            <a:xfrm>
              <a:off x="7140" y="-353"/>
              <a:ext cx="2" cy="22"/>
            </a:xfrm>
            <a:custGeom>
              <a:avLst/>
              <a:gdLst>
                <a:gd name="T0" fmla="*/ 1 w 1"/>
                <a:gd name="T1" fmla="*/ 9 h 9"/>
                <a:gd name="T2" fmla="*/ 0 w 1"/>
                <a:gd name="T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9">
                  <a:moveTo>
                    <a:pt x="1" y="9"/>
                  </a:moveTo>
                  <a:cubicBezTo>
                    <a:pt x="1" y="6"/>
                    <a:pt x="0" y="3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118"/>
            <p:cNvSpPr/>
            <p:nvPr/>
          </p:nvSpPr>
          <p:spPr bwMode="auto">
            <a:xfrm>
              <a:off x="7227" y="-229"/>
              <a:ext cx="59" cy="9"/>
            </a:xfrm>
            <a:custGeom>
              <a:avLst/>
              <a:gdLst>
                <a:gd name="T0" fmla="*/ 25 w 25"/>
                <a:gd name="T1" fmla="*/ 4 h 4"/>
                <a:gd name="T2" fmla="*/ 20 w 25"/>
                <a:gd name="T3" fmla="*/ 4 h 4"/>
                <a:gd name="T4" fmla="*/ 0 w 25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4">
                  <a:moveTo>
                    <a:pt x="25" y="4"/>
                  </a:moveTo>
                  <a:cubicBezTo>
                    <a:pt x="24" y="4"/>
                    <a:pt x="22" y="4"/>
                    <a:pt x="20" y="4"/>
                  </a:cubicBezTo>
                  <a:cubicBezTo>
                    <a:pt x="13" y="4"/>
                    <a:pt x="6" y="3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119"/>
            <p:cNvSpPr/>
            <p:nvPr/>
          </p:nvSpPr>
          <p:spPr bwMode="auto">
            <a:xfrm>
              <a:off x="7179" y="-353"/>
              <a:ext cx="129" cy="94"/>
            </a:xfrm>
            <a:custGeom>
              <a:avLst/>
              <a:gdLst>
                <a:gd name="T0" fmla="*/ 0 w 54"/>
                <a:gd name="T1" fmla="*/ 0 h 39"/>
                <a:gd name="T2" fmla="*/ 40 w 54"/>
                <a:gd name="T3" fmla="*/ 39 h 39"/>
                <a:gd name="T4" fmla="*/ 54 w 54"/>
                <a:gd name="T5" fmla="*/ 3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39">
                  <a:moveTo>
                    <a:pt x="0" y="0"/>
                  </a:moveTo>
                  <a:cubicBezTo>
                    <a:pt x="0" y="22"/>
                    <a:pt x="18" y="39"/>
                    <a:pt x="40" y="39"/>
                  </a:cubicBezTo>
                  <a:cubicBezTo>
                    <a:pt x="45" y="39"/>
                    <a:pt x="50" y="38"/>
                    <a:pt x="54" y="3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120"/>
            <p:cNvSpPr/>
            <p:nvPr/>
          </p:nvSpPr>
          <p:spPr bwMode="auto">
            <a:xfrm>
              <a:off x="7365" y="-353"/>
              <a:ext cx="2" cy="22"/>
            </a:xfrm>
            <a:custGeom>
              <a:avLst/>
              <a:gdLst>
                <a:gd name="T0" fmla="*/ 1 w 1"/>
                <a:gd name="T1" fmla="*/ 0 h 9"/>
                <a:gd name="T2" fmla="*/ 0 w 1"/>
                <a:gd name="T3" fmla="*/ 8 h 9"/>
                <a:gd name="T4" fmla="*/ 0 w 1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9">
                  <a:moveTo>
                    <a:pt x="1" y="0"/>
                  </a:moveTo>
                  <a:cubicBezTo>
                    <a:pt x="1" y="3"/>
                    <a:pt x="1" y="5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121"/>
            <p:cNvSpPr/>
            <p:nvPr/>
          </p:nvSpPr>
          <p:spPr bwMode="auto">
            <a:xfrm>
              <a:off x="7225" y="-353"/>
              <a:ext cx="96" cy="48"/>
            </a:xfrm>
            <a:custGeom>
              <a:avLst/>
              <a:gdLst>
                <a:gd name="T0" fmla="*/ 41 w 41"/>
                <a:gd name="T1" fmla="*/ 0 h 20"/>
                <a:gd name="T2" fmla="*/ 21 w 41"/>
                <a:gd name="T3" fmla="*/ 20 h 20"/>
                <a:gd name="T4" fmla="*/ 0 w 41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0">
                  <a:moveTo>
                    <a:pt x="41" y="0"/>
                  </a:moveTo>
                  <a:cubicBezTo>
                    <a:pt x="41" y="11"/>
                    <a:pt x="32" y="20"/>
                    <a:pt x="21" y="20"/>
                  </a:cubicBezTo>
                  <a:cubicBezTo>
                    <a:pt x="9" y="20"/>
                    <a:pt x="0" y="11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 122"/>
            <p:cNvSpPr/>
            <p:nvPr/>
          </p:nvSpPr>
          <p:spPr bwMode="auto">
            <a:xfrm>
              <a:off x="7245" y="-146"/>
              <a:ext cx="0" cy="7"/>
            </a:xfrm>
            <a:custGeom>
              <a:avLst/>
              <a:gdLst>
                <a:gd name="T0" fmla="*/ 0 h 3"/>
                <a:gd name="T1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123"/>
            <p:cNvSpPr/>
            <p:nvPr/>
          </p:nvSpPr>
          <p:spPr bwMode="auto">
            <a:xfrm>
              <a:off x="7142" y="-331"/>
              <a:ext cx="85" cy="103"/>
            </a:xfrm>
            <a:custGeom>
              <a:avLst/>
              <a:gdLst>
                <a:gd name="T0" fmla="*/ 0 w 36"/>
                <a:gd name="T1" fmla="*/ 0 h 43"/>
                <a:gd name="T2" fmla="*/ 36 w 36"/>
                <a:gd name="T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6" h="43">
                  <a:moveTo>
                    <a:pt x="0" y="0"/>
                  </a:moveTo>
                  <a:cubicBezTo>
                    <a:pt x="16" y="10"/>
                    <a:pt x="29" y="26"/>
                    <a:pt x="36" y="43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 124"/>
            <p:cNvSpPr/>
            <p:nvPr/>
          </p:nvSpPr>
          <p:spPr bwMode="auto">
            <a:xfrm>
              <a:off x="7103" y="-353"/>
              <a:ext cx="39" cy="22"/>
            </a:xfrm>
            <a:custGeom>
              <a:avLst/>
              <a:gdLst>
                <a:gd name="T0" fmla="*/ 17 w 17"/>
                <a:gd name="T1" fmla="*/ 9 h 9"/>
                <a:gd name="T2" fmla="*/ 0 w 17"/>
                <a:gd name="T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9">
                  <a:moveTo>
                    <a:pt x="17" y="9"/>
                  </a:moveTo>
                  <a:cubicBezTo>
                    <a:pt x="12" y="5"/>
                    <a:pt x="6" y="2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125"/>
            <p:cNvSpPr/>
            <p:nvPr/>
          </p:nvSpPr>
          <p:spPr bwMode="auto">
            <a:xfrm>
              <a:off x="7227" y="-229"/>
              <a:ext cx="13" cy="44"/>
            </a:xfrm>
            <a:custGeom>
              <a:avLst/>
              <a:gdLst>
                <a:gd name="T0" fmla="*/ 0 w 6"/>
                <a:gd name="T1" fmla="*/ 0 h 19"/>
                <a:gd name="T2" fmla="*/ 6 w 6"/>
                <a:gd name="T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9">
                  <a:moveTo>
                    <a:pt x="0" y="0"/>
                  </a:moveTo>
                  <a:cubicBezTo>
                    <a:pt x="3" y="6"/>
                    <a:pt x="5" y="12"/>
                    <a:pt x="6" y="1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 126"/>
            <p:cNvSpPr/>
            <p:nvPr/>
          </p:nvSpPr>
          <p:spPr bwMode="auto">
            <a:xfrm>
              <a:off x="7241" y="-185"/>
              <a:ext cx="4" cy="39"/>
            </a:xfrm>
            <a:custGeom>
              <a:avLst/>
              <a:gdLst>
                <a:gd name="T0" fmla="*/ 2 w 2"/>
                <a:gd name="T1" fmla="*/ 16 h 16"/>
                <a:gd name="T2" fmla="*/ 0 w 2"/>
                <a:gd name="T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6">
                  <a:moveTo>
                    <a:pt x="2" y="16"/>
                  </a:moveTo>
                  <a:cubicBezTo>
                    <a:pt x="2" y="11"/>
                    <a:pt x="1" y="5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127"/>
            <p:cNvSpPr/>
            <p:nvPr/>
          </p:nvSpPr>
          <p:spPr bwMode="auto">
            <a:xfrm>
              <a:off x="7064" y="-364"/>
              <a:ext cx="39" cy="11"/>
            </a:xfrm>
            <a:custGeom>
              <a:avLst/>
              <a:gdLst>
                <a:gd name="T0" fmla="*/ 0 w 16"/>
                <a:gd name="T1" fmla="*/ 0 h 5"/>
                <a:gd name="T2" fmla="*/ 16 w 16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" h="5">
                  <a:moveTo>
                    <a:pt x="0" y="0"/>
                  </a:moveTo>
                  <a:cubicBezTo>
                    <a:pt x="6" y="1"/>
                    <a:pt x="11" y="3"/>
                    <a:pt x="16" y="5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128"/>
            <p:cNvSpPr/>
            <p:nvPr/>
          </p:nvSpPr>
          <p:spPr bwMode="auto">
            <a:xfrm>
              <a:off x="6788" y="-371"/>
              <a:ext cx="275" cy="232"/>
            </a:xfrm>
            <a:custGeom>
              <a:avLst/>
              <a:gdLst>
                <a:gd name="T0" fmla="*/ 116 w 116"/>
                <a:gd name="T1" fmla="*/ 2 h 97"/>
                <a:gd name="T2" fmla="*/ 96 w 116"/>
                <a:gd name="T3" fmla="*/ 0 h 97"/>
                <a:gd name="T4" fmla="*/ 0 w 116"/>
                <a:gd name="T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97">
                  <a:moveTo>
                    <a:pt x="116" y="2"/>
                  </a:moveTo>
                  <a:cubicBezTo>
                    <a:pt x="110" y="1"/>
                    <a:pt x="103" y="0"/>
                    <a:pt x="96" y="0"/>
                  </a:cubicBezTo>
                  <a:cubicBezTo>
                    <a:pt x="43" y="0"/>
                    <a:pt x="0" y="43"/>
                    <a:pt x="0" y="9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129"/>
            <p:cNvSpPr/>
            <p:nvPr/>
          </p:nvSpPr>
          <p:spPr bwMode="auto">
            <a:xfrm>
              <a:off x="7066" y="-320"/>
              <a:ext cx="46" cy="17"/>
            </a:xfrm>
            <a:custGeom>
              <a:avLst/>
              <a:gdLst>
                <a:gd name="T0" fmla="*/ 0 w 19"/>
                <a:gd name="T1" fmla="*/ 0 h 7"/>
                <a:gd name="T2" fmla="*/ 19 w 19"/>
                <a:gd name="T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" h="7">
                  <a:moveTo>
                    <a:pt x="0" y="0"/>
                  </a:moveTo>
                  <a:cubicBezTo>
                    <a:pt x="7" y="1"/>
                    <a:pt x="13" y="4"/>
                    <a:pt x="19" y="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130"/>
            <p:cNvSpPr/>
            <p:nvPr/>
          </p:nvSpPr>
          <p:spPr bwMode="auto">
            <a:xfrm>
              <a:off x="7203" y="-154"/>
              <a:ext cx="0" cy="15"/>
            </a:xfrm>
            <a:custGeom>
              <a:avLst/>
              <a:gdLst>
                <a:gd name="T0" fmla="*/ 7 h 7"/>
                <a:gd name="T1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cubicBezTo>
                    <a:pt x="0" y="4"/>
                    <a:pt x="0" y="2"/>
                    <a:pt x="0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131"/>
            <p:cNvSpPr/>
            <p:nvPr/>
          </p:nvSpPr>
          <p:spPr bwMode="auto">
            <a:xfrm>
              <a:off x="7195" y="-200"/>
              <a:ext cx="9" cy="46"/>
            </a:xfrm>
            <a:custGeom>
              <a:avLst/>
              <a:gdLst>
                <a:gd name="T0" fmla="*/ 0 w 4"/>
                <a:gd name="T1" fmla="*/ 0 h 19"/>
                <a:gd name="T2" fmla="*/ 4 w 4"/>
                <a:gd name="T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19">
                  <a:moveTo>
                    <a:pt x="0" y="0"/>
                  </a:moveTo>
                  <a:cubicBezTo>
                    <a:pt x="2" y="6"/>
                    <a:pt x="3" y="12"/>
                    <a:pt x="4" y="1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132"/>
            <p:cNvSpPr/>
            <p:nvPr/>
          </p:nvSpPr>
          <p:spPr bwMode="auto">
            <a:xfrm>
              <a:off x="6830" y="-327"/>
              <a:ext cx="236" cy="188"/>
            </a:xfrm>
            <a:custGeom>
              <a:avLst/>
              <a:gdLst>
                <a:gd name="T0" fmla="*/ 100 w 100"/>
                <a:gd name="T1" fmla="*/ 3 h 79"/>
                <a:gd name="T2" fmla="*/ 79 w 100"/>
                <a:gd name="T3" fmla="*/ 0 h 79"/>
                <a:gd name="T4" fmla="*/ 0 w 100"/>
                <a:gd name="T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79">
                  <a:moveTo>
                    <a:pt x="100" y="3"/>
                  </a:moveTo>
                  <a:cubicBezTo>
                    <a:pt x="94" y="1"/>
                    <a:pt x="87" y="0"/>
                    <a:pt x="79" y="0"/>
                  </a:cubicBezTo>
                  <a:cubicBezTo>
                    <a:pt x="36" y="0"/>
                    <a:pt x="0" y="35"/>
                    <a:pt x="0" y="79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133"/>
            <p:cNvSpPr/>
            <p:nvPr/>
          </p:nvSpPr>
          <p:spPr bwMode="auto">
            <a:xfrm>
              <a:off x="7112" y="-303"/>
              <a:ext cx="83" cy="103"/>
            </a:xfrm>
            <a:custGeom>
              <a:avLst/>
              <a:gdLst>
                <a:gd name="T0" fmla="*/ 0 w 35"/>
                <a:gd name="T1" fmla="*/ 0 h 43"/>
                <a:gd name="T2" fmla="*/ 35 w 35"/>
                <a:gd name="T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" h="43">
                  <a:moveTo>
                    <a:pt x="0" y="0"/>
                  </a:moveTo>
                  <a:cubicBezTo>
                    <a:pt x="16" y="10"/>
                    <a:pt x="28" y="25"/>
                    <a:pt x="35" y="43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134"/>
            <p:cNvSpPr/>
            <p:nvPr/>
          </p:nvSpPr>
          <p:spPr bwMode="auto">
            <a:xfrm>
              <a:off x="7155" y="-178"/>
              <a:ext cx="7" cy="39"/>
            </a:xfrm>
            <a:custGeom>
              <a:avLst/>
              <a:gdLst>
                <a:gd name="T0" fmla="*/ 0 w 3"/>
                <a:gd name="T1" fmla="*/ 0 h 17"/>
                <a:gd name="T2" fmla="*/ 3 w 3"/>
                <a:gd name="T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17">
                  <a:moveTo>
                    <a:pt x="0" y="0"/>
                  </a:moveTo>
                  <a:cubicBezTo>
                    <a:pt x="2" y="5"/>
                    <a:pt x="3" y="11"/>
                    <a:pt x="3" y="1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135"/>
            <p:cNvSpPr/>
            <p:nvPr/>
          </p:nvSpPr>
          <p:spPr bwMode="auto">
            <a:xfrm>
              <a:off x="6871" y="-288"/>
              <a:ext cx="210" cy="149"/>
            </a:xfrm>
            <a:custGeom>
              <a:avLst/>
              <a:gdLst>
                <a:gd name="T0" fmla="*/ 88 w 88"/>
                <a:gd name="T1" fmla="*/ 7 h 62"/>
                <a:gd name="T2" fmla="*/ 61 w 88"/>
                <a:gd name="T3" fmla="*/ 0 h 62"/>
                <a:gd name="T4" fmla="*/ 0 w 88"/>
                <a:gd name="T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62">
                  <a:moveTo>
                    <a:pt x="88" y="7"/>
                  </a:moveTo>
                  <a:cubicBezTo>
                    <a:pt x="80" y="3"/>
                    <a:pt x="7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136"/>
            <p:cNvSpPr/>
            <p:nvPr/>
          </p:nvSpPr>
          <p:spPr bwMode="auto">
            <a:xfrm>
              <a:off x="7081" y="-270"/>
              <a:ext cx="74" cy="92"/>
            </a:xfrm>
            <a:custGeom>
              <a:avLst/>
              <a:gdLst>
                <a:gd name="T0" fmla="*/ 0 w 32"/>
                <a:gd name="T1" fmla="*/ 0 h 38"/>
                <a:gd name="T2" fmla="*/ 32 w 32"/>
                <a:gd name="T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" h="38">
                  <a:moveTo>
                    <a:pt x="0" y="0"/>
                  </a:moveTo>
                  <a:cubicBezTo>
                    <a:pt x="16" y="7"/>
                    <a:pt x="28" y="21"/>
                    <a:pt x="32" y="38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137"/>
            <p:cNvSpPr/>
            <p:nvPr/>
          </p:nvSpPr>
          <p:spPr bwMode="auto">
            <a:xfrm>
              <a:off x="6915" y="-244"/>
              <a:ext cx="205" cy="105"/>
            </a:xfrm>
            <a:custGeom>
              <a:avLst/>
              <a:gdLst>
                <a:gd name="T0" fmla="*/ 87 w 87"/>
                <a:gd name="T1" fmla="*/ 44 h 44"/>
                <a:gd name="T2" fmla="*/ 43 w 87"/>
                <a:gd name="T3" fmla="*/ 0 h 44"/>
                <a:gd name="T4" fmla="*/ 0 w 87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7" h="44">
                  <a:moveTo>
                    <a:pt x="87" y="44"/>
                  </a:moveTo>
                  <a:cubicBezTo>
                    <a:pt x="87" y="20"/>
                    <a:pt x="67" y="0"/>
                    <a:pt x="43" y="0"/>
                  </a:cubicBezTo>
                  <a:cubicBezTo>
                    <a:pt x="19" y="0"/>
                    <a:pt x="0" y="20"/>
                    <a:pt x="0" y="44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138"/>
            <p:cNvSpPr/>
            <p:nvPr/>
          </p:nvSpPr>
          <p:spPr bwMode="auto">
            <a:xfrm>
              <a:off x="6963" y="-194"/>
              <a:ext cx="107" cy="55"/>
            </a:xfrm>
            <a:custGeom>
              <a:avLst/>
              <a:gdLst>
                <a:gd name="T0" fmla="*/ 45 w 45"/>
                <a:gd name="T1" fmla="*/ 23 h 23"/>
                <a:gd name="T2" fmla="*/ 22 w 45"/>
                <a:gd name="T3" fmla="*/ 0 h 23"/>
                <a:gd name="T4" fmla="*/ 0 w 45"/>
                <a:gd name="T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3">
                  <a:moveTo>
                    <a:pt x="45" y="23"/>
                  </a:moveTo>
                  <a:cubicBezTo>
                    <a:pt x="45" y="10"/>
                    <a:pt x="35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139"/>
            <p:cNvSpPr/>
            <p:nvPr/>
          </p:nvSpPr>
          <p:spPr bwMode="auto">
            <a:xfrm>
              <a:off x="7286" y="-268"/>
              <a:ext cx="22" cy="48"/>
            </a:xfrm>
            <a:custGeom>
              <a:avLst/>
              <a:gdLst>
                <a:gd name="T0" fmla="*/ 9 w 9"/>
                <a:gd name="T1" fmla="*/ 0 h 20"/>
                <a:gd name="T2" fmla="*/ 0 w 9"/>
                <a:gd name="T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" h="20">
                  <a:moveTo>
                    <a:pt x="9" y="0"/>
                  </a:moveTo>
                  <a:cubicBezTo>
                    <a:pt x="6" y="6"/>
                    <a:pt x="3" y="13"/>
                    <a:pt x="0" y="2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40"/>
            <p:cNvSpPr/>
            <p:nvPr/>
          </p:nvSpPr>
          <p:spPr bwMode="auto">
            <a:xfrm>
              <a:off x="7278" y="-220"/>
              <a:ext cx="9" cy="37"/>
            </a:xfrm>
            <a:custGeom>
              <a:avLst/>
              <a:gdLst>
                <a:gd name="T0" fmla="*/ 4 w 4"/>
                <a:gd name="T1" fmla="*/ 0 h 16"/>
                <a:gd name="T2" fmla="*/ 0 w 4"/>
                <a:gd name="T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16">
                  <a:moveTo>
                    <a:pt x="4" y="0"/>
                  </a:moveTo>
                  <a:cubicBezTo>
                    <a:pt x="3" y="5"/>
                    <a:pt x="1" y="10"/>
                    <a:pt x="0" y="1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41"/>
            <p:cNvSpPr/>
            <p:nvPr/>
          </p:nvSpPr>
          <p:spPr bwMode="auto">
            <a:xfrm>
              <a:off x="7276" y="-183"/>
              <a:ext cx="2" cy="39"/>
            </a:xfrm>
            <a:custGeom>
              <a:avLst/>
              <a:gdLst>
                <a:gd name="T0" fmla="*/ 1 w 1"/>
                <a:gd name="T1" fmla="*/ 0 h 16"/>
                <a:gd name="T2" fmla="*/ 0 w 1"/>
                <a:gd name="T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6">
                  <a:moveTo>
                    <a:pt x="1" y="0"/>
                  </a:moveTo>
                  <a:cubicBezTo>
                    <a:pt x="0" y="5"/>
                    <a:pt x="0" y="11"/>
                    <a:pt x="0" y="1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42"/>
            <p:cNvSpPr/>
            <p:nvPr/>
          </p:nvSpPr>
          <p:spPr bwMode="auto">
            <a:xfrm>
              <a:off x="7444" y="-384"/>
              <a:ext cx="37" cy="9"/>
            </a:xfrm>
            <a:custGeom>
              <a:avLst/>
              <a:gdLst>
                <a:gd name="T0" fmla="*/ 0 w 16"/>
                <a:gd name="T1" fmla="*/ 4 h 4"/>
                <a:gd name="T2" fmla="*/ 16 w 16"/>
                <a:gd name="T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6" h="4">
                  <a:moveTo>
                    <a:pt x="0" y="4"/>
                  </a:moveTo>
                  <a:cubicBezTo>
                    <a:pt x="6" y="2"/>
                    <a:pt x="11" y="1"/>
                    <a:pt x="16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43"/>
            <p:cNvSpPr/>
            <p:nvPr/>
          </p:nvSpPr>
          <p:spPr bwMode="auto">
            <a:xfrm>
              <a:off x="7308" y="-331"/>
              <a:ext cx="57" cy="63"/>
            </a:xfrm>
            <a:custGeom>
              <a:avLst/>
              <a:gdLst>
                <a:gd name="T0" fmla="*/ 0 w 24"/>
                <a:gd name="T1" fmla="*/ 27 h 27"/>
                <a:gd name="T2" fmla="*/ 24 w 24"/>
                <a:gd name="T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4" h="27">
                  <a:moveTo>
                    <a:pt x="0" y="27"/>
                  </a:moveTo>
                  <a:cubicBezTo>
                    <a:pt x="7" y="17"/>
                    <a:pt x="15" y="8"/>
                    <a:pt x="24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44"/>
            <p:cNvSpPr/>
            <p:nvPr/>
          </p:nvSpPr>
          <p:spPr bwMode="auto">
            <a:xfrm>
              <a:off x="7365" y="-358"/>
              <a:ext cx="42" cy="26"/>
            </a:xfrm>
            <a:custGeom>
              <a:avLst/>
              <a:gdLst>
                <a:gd name="T0" fmla="*/ 18 w 18"/>
                <a:gd name="T1" fmla="*/ 0 h 11"/>
                <a:gd name="T2" fmla="*/ 0 w 18"/>
                <a:gd name="T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" h="11">
                  <a:moveTo>
                    <a:pt x="18" y="0"/>
                  </a:moveTo>
                  <a:cubicBezTo>
                    <a:pt x="12" y="3"/>
                    <a:pt x="6" y="7"/>
                    <a:pt x="0" y="11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45"/>
            <p:cNvSpPr/>
            <p:nvPr/>
          </p:nvSpPr>
          <p:spPr bwMode="auto">
            <a:xfrm>
              <a:off x="7481" y="-386"/>
              <a:ext cx="284" cy="247"/>
            </a:xfrm>
            <a:custGeom>
              <a:avLst/>
              <a:gdLst>
                <a:gd name="T0" fmla="*/ 0 w 120"/>
                <a:gd name="T1" fmla="*/ 1 h 104"/>
                <a:gd name="T2" fmla="*/ 16 w 120"/>
                <a:gd name="T3" fmla="*/ 0 h 104"/>
                <a:gd name="T4" fmla="*/ 120 w 120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0" h="104">
                  <a:moveTo>
                    <a:pt x="0" y="1"/>
                  </a:moveTo>
                  <a:cubicBezTo>
                    <a:pt x="5" y="1"/>
                    <a:pt x="11" y="0"/>
                    <a:pt x="16" y="0"/>
                  </a:cubicBezTo>
                  <a:cubicBezTo>
                    <a:pt x="73" y="0"/>
                    <a:pt x="120" y="46"/>
                    <a:pt x="120" y="104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46"/>
            <p:cNvSpPr/>
            <p:nvPr/>
          </p:nvSpPr>
          <p:spPr bwMode="auto">
            <a:xfrm>
              <a:off x="7276" y="-143"/>
              <a:ext cx="0" cy="4"/>
            </a:xfrm>
            <a:custGeom>
              <a:avLst/>
              <a:gdLst>
                <a:gd name="T0" fmla="*/ 0 h 2"/>
                <a:gd name="T1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47"/>
            <p:cNvSpPr/>
            <p:nvPr/>
          </p:nvSpPr>
          <p:spPr bwMode="auto">
            <a:xfrm>
              <a:off x="7407" y="-375"/>
              <a:ext cx="37" cy="17"/>
            </a:xfrm>
            <a:custGeom>
              <a:avLst/>
              <a:gdLst>
                <a:gd name="T0" fmla="*/ 15 w 15"/>
                <a:gd name="T1" fmla="*/ 0 h 7"/>
                <a:gd name="T2" fmla="*/ 0 w 15"/>
                <a:gd name="T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5" h="7">
                  <a:moveTo>
                    <a:pt x="15" y="0"/>
                  </a:moveTo>
                  <a:cubicBezTo>
                    <a:pt x="10" y="2"/>
                    <a:pt x="5" y="4"/>
                    <a:pt x="0" y="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48"/>
            <p:cNvSpPr/>
            <p:nvPr/>
          </p:nvSpPr>
          <p:spPr bwMode="auto">
            <a:xfrm>
              <a:off x="7324" y="-242"/>
              <a:ext cx="22" cy="52"/>
            </a:xfrm>
            <a:custGeom>
              <a:avLst/>
              <a:gdLst>
                <a:gd name="T0" fmla="*/ 9 w 9"/>
                <a:gd name="T1" fmla="*/ 0 h 22"/>
                <a:gd name="T2" fmla="*/ 0 w 9"/>
                <a:gd name="T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" h="22">
                  <a:moveTo>
                    <a:pt x="9" y="0"/>
                  </a:moveTo>
                  <a:cubicBezTo>
                    <a:pt x="5" y="7"/>
                    <a:pt x="2" y="14"/>
                    <a:pt x="0" y="2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49"/>
            <p:cNvSpPr/>
            <p:nvPr/>
          </p:nvSpPr>
          <p:spPr bwMode="auto">
            <a:xfrm>
              <a:off x="7345" y="-299"/>
              <a:ext cx="50" cy="57"/>
            </a:xfrm>
            <a:custGeom>
              <a:avLst/>
              <a:gdLst>
                <a:gd name="T0" fmla="*/ 21 w 21"/>
                <a:gd name="T1" fmla="*/ 0 h 24"/>
                <a:gd name="T2" fmla="*/ 0 w 21"/>
                <a:gd name="T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" h="24">
                  <a:moveTo>
                    <a:pt x="21" y="0"/>
                  </a:moveTo>
                  <a:cubicBezTo>
                    <a:pt x="12" y="7"/>
                    <a:pt x="5" y="15"/>
                    <a:pt x="0" y="24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50"/>
            <p:cNvSpPr/>
            <p:nvPr/>
          </p:nvSpPr>
          <p:spPr bwMode="auto">
            <a:xfrm>
              <a:off x="7319" y="-189"/>
              <a:ext cx="4" cy="42"/>
            </a:xfrm>
            <a:custGeom>
              <a:avLst/>
              <a:gdLst>
                <a:gd name="T0" fmla="*/ 2 w 2"/>
                <a:gd name="T1" fmla="*/ 0 h 17"/>
                <a:gd name="T2" fmla="*/ 0 w 2"/>
                <a:gd name="T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7">
                  <a:moveTo>
                    <a:pt x="2" y="0"/>
                  </a:moveTo>
                  <a:cubicBezTo>
                    <a:pt x="1" y="5"/>
                    <a:pt x="0" y="11"/>
                    <a:pt x="0" y="1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151"/>
            <p:cNvSpPr/>
            <p:nvPr/>
          </p:nvSpPr>
          <p:spPr bwMode="auto">
            <a:xfrm>
              <a:off x="7319" y="-148"/>
              <a:ext cx="0" cy="9"/>
            </a:xfrm>
            <a:custGeom>
              <a:avLst/>
              <a:gdLst>
                <a:gd name="T0" fmla="*/ 0 h 4"/>
                <a:gd name="T1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152"/>
            <p:cNvSpPr/>
            <p:nvPr/>
          </p:nvSpPr>
          <p:spPr bwMode="auto">
            <a:xfrm>
              <a:off x="7444" y="-338"/>
              <a:ext cx="39" cy="11"/>
            </a:xfrm>
            <a:custGeom>
              <a:avLst/>
              <a:gdLst>
                <a:gd name="T0" fmla="*/ 17 w 17"/>
                <a:gd name="T1" fmla="*/ 0 h 5"/>
                <a:gd name="T2" fmla="*/ 0 w 17"/>
                <a:gd name="T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" h="5">
                  <a:moveTo>
                    <a:pt x="17" y="0"/>
                  </a:moveTo>
                  <a:cubicBezTo>
                    <a:pt x="11" y="1"/>
                    <a:pt x="5" y="3"/>
                    <a:pt x="0" y="5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153"/>
            <p:cNvSpPr/>
            <p:nvPr/>
          </p:nvSpPr>
          <p:spPr bwMode="auto">
            <a:xfrm>
              <a:off x="7483" y="-340"/>
              <a:ext cx="236" cy="201"/>
            </a:xfrm>
            <a:custGeom>
              <a:avLst/>
              <a:gdLst>
                <a:gd name="T0" fmla="*/ 0 w 100"/>
                <a:gd name="T1" fmla="*/ 1 h 85"/>
                <a:gd name="T2" fmla="*/ 15 w 100"/>
                <a:gd name="T3" fmla="*/ 0 h 85"/>
                <a:gd name="T4" fmla="*/ 100 w 100"/>
                <a:gd name="T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85">
                  <a:moveTo>
                    <a:pt x="0" y="1"/>
                  </a:moveTo>
                  <a:cubicBezTo>
                    <a:pt x="5" y="0"/>
                    <a:pt x="10" y="0"/>
                    <a:pt x="15" y="0"/>
                  </a:cubicBezTo>
                  <a:cubicBezTo>
                    <a:pt x="62" y="0"/>
                    <a:pt x="100" y="38"/>
                    <a:pt x="100" y="85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154"/>
            <p:cNvSpPr/>
            <p:nvPr/>
          </p:nvSpPr>
          <p:spPr bwMode="auto">
            <a:xfrm>
              <a:off x="7396" y="-327"/>
              <a:ext cx="48" cy="28"/>
            </a:xfrm>
            <a:custGeom>
              <a:avLst/>
              <a:gdLst>
                <a:gd name="T0" fmla="*/ 20 w 20"/>
                <a:gd name="T1" fmla="*/ 0 h 12"/>
                <a:gd name="T2" fmla="*/ 0 w 20"/>
                <a:gd name="T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12">
                  <a:moveTo>
                    <a:pt x="20" y="0"/>
                  </a:moveTo>
                  <a:cubicBezTo>
                    <a:pt x="13" y="3"/>
                    <a:pt x="6" y="7"/>
                    <a:pt x="0" y="1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155"/>
            <p:cNvSpPr/>
            <p:nvPr/>
          </p:nvSpPr>
          <p:spPr bwMode="auto">
            <a:xfrm>
              <a:off x="7472" y="-296"/>
              <a:ext cx="203" cy="157"/>
            </a:xfrm>
            <a:custGeom>
              <a:avLst/>
              <a:gdLst>
                <a:gd name="T0" fmla="*/ 0 w 85"/>
                <a:gd name="T1" fmla="*/ 3 h 66"/>
                <a:gd name="T2" fmla="*/ 19 w 85"/>
                <a:gd name="T3" fmla="*/ 0 h 66"/>
                <a:gd name="T4" fmla="*/ 85 w 85"/>
                <a:gd name="T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66">
                  <a:moveTo>
                    <a:pt x="0" y="3"/>
                  </a:moveTo>
                  <a:cubicBezTo>
                    <a:pt x="6" y="1"/>
                    <a:pt x="12" y="0"/>
                    <a:pt x="19" y="0"/>
                  </a:cubicBezTo>
                  <a:cubicBezTo>
                    <a:pt x="56" y="0"/>
                    <a:pt x="85" y="29"/>
                    <a:pt x="85" y="6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156"/>
            <p:cNvSpPr/>
            <p:nvPr/>
          </p:nvSpPr>
          <p:spPr bwMode="auto">
            <a:xfrm>
              <a:off x="7413" y="-290"/>
              <a:ext cx="59" cy="33"/>
            </a:xfrm>
            <a:custGeom>
              <a:avLst/>
              <a:gdLst>
                <a:gd name="T0" fmla="*/ 0 w 25"/>
                <a:gd name="T1" fmla="*/ 14 h 14"/>
                <a:gd name="T2" fmla="*/ 25 w 25"/>
                <a:gd name="T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14">
                  <a:moveTo>
                    <a:pt x="0" y="14"/>
                  </a:moveTo>
                  <a:cubicBezTo>
                    <a:pt x="7" y="7"/>
                    <a:pt x="16" y="3"/>
                    <a:pt x="25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157"/>
            <p:cNvSpPr/>
            <p:nvPr/>
          </p:nvSpPr>
          <p:spPr bwMode="auto">
            <a:xfrm>
              <a:off x="7365" y="-226"/>
              <a:ext cx="26" cy="61"/>
            </a:xfrm>
            <a:custGeom>
              <a:avLst/>
              <a:gdLst>
                <a:gd name="T0" fmla="*/ 11 w 11"/>
                <a:gd name="T1" fmla="*/ 0 h 26"/>
                <a:gd name="T2" fmla="*/ 0 w 11"/>
                <a:gd name="T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" h="26">
                  <a:moveTo>
                    <a:pt x="11" y="0"/>
                  </a:moveTo>
                  <a:cubicBezTo>
                    <a:pt x="5" y="8"/>
                    <a:pt x="2" y="17"/>
                    <a:pt x="0" y="26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158"/>
            <p:cNvSpPr/>
            <p:nvPr/>
          </p:nvSpPr>
          <p:spPr bwMode="auto">
            <a:xfrm>
              <a:off x="7363" y="-165"/>
              <a:ext cx="2" cy="26"/>
            </a:xfrm>
            <a:custGeom>
              <a:avLst/>
              <a:gdLst>
                <a:gd name="T0" fmla="*/ 0 w 1"/>
                <a:gd name="T1" fmla="*/ 11 h 11"/>
                <a:gd name="T2" fmla="*/ 1 w 1"/>
                <a:gd name="T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1">
                  <a:moveTo>
                    <a:pt x="0" y="11"/>
                  </a:moveTo>
                  <a:cubicBezTo>
                    <a:pt x="0" y="7"/>
                    <a:pt x="1" y="4"/>
                    <a:pt x="1" y="0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159"/>
            <p:cNvSpPr/>
            <p:nvPr/>
          </p:nvSpPr>
          <p:spPr bwMode="auto">
            <a:xfrm>
              <a:off x="7391" y="-257"/>
              <a:ext cx="22" cy="31"/>
            </a:xfrm>
            <a:custGeom>
              <a:avLst/>
              <a:gdLst>
                <a:gd name="T0" fmla="*/ 10 w 10"/>
                <a:gd name="T1" fmla="*/ 0 h 12"/>
                <a:gd name="T2" fmla="*/ 0 w 10"/>
                <a:gd name="T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cubicBezTo>
                    <a:pt x="6" y="3"/>
                    <a:pt x="3" y="7"/>
                    <a:pt x="0" y="12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160"/>
            <p:cNvSpPr/>
            <p:nvPr/>
          </p:nvSpPr>
          <p:spPr bwMode="auto">
            <a:xfrm>
              <a:off x="7411" y="-251"/>
              <a:ext cx="218" cy="112"/>
            </a:xfrm>
            <a:custGeom>
              <a:avLst/>
              <a:gdLst>
                <a:gd name="T0" fmla="*/ 93 w 93"/>
                <a:gd name="T1" fmla="*/ 47 h 47"/>
                <a:gd name="T2" fmla="*/ 46 w 93"/>
                <a:gd name="T3" fmla="*/ 0 h 47"/>
                <a:gd name="T4" fmla="*/ 0 w 93"/>
                <a:gd name="T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47">
                  <a:moveTo>
                    <a:pt x="93" y="47"/>
                  </a:moveTo>
                  <a:cubicBezTo>
                    <a:pt x="93" y="21"/>
                    <a:pt x="72" y="0"/>
                    <a:pt x="46" y="0"/>
                  </a:cubicBezTo>
                  <a:cubicBezTo>
                    <a:pt x="21" y="0"/>
                    <a:pt x="0" y="21"/>
                    <a:pt x="0" y="47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161"/>
            <p:cNvSpPr/>
            <p:nvPr/>
          </p:nvSpPr>
          <p:spPr bwMode="auto">
            <a:xfrm>
              <a:off x="7461" y="-196"/>
              <a:ext cx="114" cy="57"/>
            </a:xfrm>
            <a:custGeom>
              <a:avLst/>
              <a:gdLst>
                <a:gd name="T0" fmla="*/ 48 w 48"/>
                <a:gd name="T1" fmla="*/ 24 h 24"/>
                <a:gd name="T2" fmla="*/ 24 w 48"/>
                <a:gd name="T3" fmla="*/ 0 h 24"/>
                <a:gd name="T4" fmla="*/ 0 w 48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4">
                  <a:moveTo>
                    <a:pt x="48" y="24"/>
                  </a:moveTo>
                  <a:cubicBezTo>
                    <a:pt x="48" y="10"/>
                    <a:pt x="37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</a:path>
              </a:pathLst>
            </a:custGeom>
            <a:noFill/>
            <a:ln w="317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62"/>
            <p:cNvSpPr/>
            <p:nvPr/>
          </p:nvSpPr>
          <p:spPr bwMode="auto">
            <a:xfrm>
              <a:off x="7505" y="-154"/>
              <a:ext cx="28" cy="15"/>
            </a:xfrm>
            <a:custGeom>
              <a:avLst/>
              <a:gdLst>
                <a:gd name="T0" fmla="*/ 0 w 12"/>
                <a:gd name="T1" fmla="*/ 7 h 7"/>
                <a:gd name="T2" fmla="*/ 6 w 12"/>
                <a:gd name="T3" fmla="*/ 0 h 7"/>
                <a:gd name="T4" fmla="*/ 12 w 12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7">
                  <a:moveTo>
                    <a:pt x="0" y="7"/>
                  </a:move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7"/>
                  </a:cubicBezTo>
                </a:path>
              </a:pathLst>
            </a:custGeom>
            <a:solidFill>
              <a:srgbClr val="3C5169"/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94568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5"/>
          <a:stretch>
            <a:fillRect/>
          </a:stretch>
        </p:blipFill>
        <p:spPr>
          <a:xfrm>
            <a:off x="7067549" y="2"/>
            <a:ext cx="5124451" cy="213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07759"/>
      </p:ext>
    </p:extLst>
  </p:cSld>
  <p:clrMapOvr>
    <a:masterClrMapping/>
  </p:clrMapOvr>
  <p:transition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16EAF-5078-485B-B135-AB099B328C9D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112BB-FC9F-462D-A88E-3CAA7F9537F8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20988"/>
      </p:ext>
    </p:extLst>
  </p:cSld>
  <p:clrMapOvr>
    <a:masterClrMapping/>
  </p:clrMapOvr>
  <p:transition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41C36-34B2-4123-A10F-EA602EBD896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CDD78-A46C-4DC6-A25E-8E1F041013E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40221"/>
      </p:ext>
    </p:extLst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t>2019/7/13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t>2019/7/13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C8F02-7728-45BE-9808-143C483787BF}" type="datetimeFigureOut">
              <a:rPr lang="zh-CN" altLang="en-US" smtClean="0"/>
              <a:t>2019/7/13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09A4-C0C6-400C-AEAA-9BFA763C6F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C8F02-7728-45BE-9808-143C483787BF}" type="datetimeFigureOut">
              <a:rPr lang="zh-CN" altLang="en-US" smtClean="0"/>
              <a:t>2019/7/13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409A4-C0C6-400C-AEAA-9BFA763C6F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3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3" y="982134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pPr/>
              <a:t>2019/7/13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2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2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46593-47CB-43FB-AA68-D2B1F81061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6F870-7A04-42DC-A10D-595F2770C38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6634"/>
            <a:ext cx="12192000" cy="6858000"/>
          </a:xfrm>
          <a:prstGeom prst="rect">
            <a:avLst/>
          </a:prstGeom>
          <a:solidFill>
            <a:srgbClr val="F1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5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"/>
            <a:ext cx="12192000" cy="68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4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AE3F2A-5861-4E04-B7A5-2C7E85BC2EF6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2019/7/13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D9BE94-B030-463F-856B-6F67D1E22F0D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图片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图片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61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>
    <p:push dir="u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Li Xuke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 Xuke"/>
          <a:ea typeface="Li Xuke"/>
          <a:cs typeface="Li Xuke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 Xuke"/>
          <a:ea typeface="Li Xuke"/>
          <a:cs typeface="Li Xuke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 Xuke"/>
          <a:ea typeface="Li Xuke"/>
          <a:cs typeface="Li Xuke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 Xuke"/>
          <a:ea typeface="Li Xuke"/>
          <a:cs typeface="Li Xuke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 Xuke"/>
          <a:ea typeface="Li Xuke"/>
          <a:cs typeface="Li Xuke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 Xuke"/>
          <a:ea typeface="Li Xuke"/>
          <a:cs typeface="Li Xuke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 Xuke"/>
          <a:ea typeface="Li Xuke"/>
          <a:cs typeface="Li Xuke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i Xuke"/>
          <a:ea typeface="Li Xuke"/>
          <a:cs typeface="Li Xuke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Li Xuke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Li Xuke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Li Xuke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Li Xuke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Li Xuke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11" Type="http://schemas.openxmlformats.org/officeDocument/2006/relationships/image" Target="../media/image73.png"/><Relationship Id="rId5" Type="http://schemas.openxmlformats.org/officeDocument/2006/relationships/image" Target="../media/image137.png"/><Relationship Id="rId10" Type="http://schemas.openxmlformats.org/officeDocument/2006/relationships/image" Target="../media/image71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10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9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7.png"/><Relationship Id="rId34" Type="http://schemas.openxmlformats.org/officeDocument/2006/relationships/image" Target="../media/image128.png"/><Relationship Id="rId7" Type="http://schemas.openxmlformats.org/officeDocument/2006/relationships/image" Target="../media/image90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0.png"/><Relationship Id="rId33" Type="http://schemas.openxmlformats.org/officeDocument/2006/relationships/image" Target="../media/image127.png"/><Relationship Id="rId2" Type="http://schemas.openxmlformats.org/officeDocument/2006/relationships/audio" Target="ppt/slides/ppt\media\media1.wav" TargetMode="Externa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3.png"/><Relationship Id="rId1" Type="http://schemas.microsoft.com/office/2007/relationships/media" Target="ppt/slides/ppt\media\media1.wav" TargetMode="External"/><Relationship Id="rId6" Type="http://schemas.openxmlformats.org/officeDocument/2006/relationships/image" Target="../media/image95.png"/><Relationship Id="rId11" Type="http://schemas.openxmlformats.org/officeDocument/2006/relationships/image" Target="../media/image107.png"/><Relationship Id="rId24" Type="http://schemas.openxmlformats.org/officeDocument/2006/relationships/image" Target="../media/image97.png"/><Relationship Id="rId32" Type="http://schemas.openxmlformats.org/officeDocument/2006/relationships/image" Target="../media/image126.png"/><Relationship Id="rId5" Type="http://schemas.openxmlformats.org/officeDocument/2006/relationships/image" Target="../media/image103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2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25.png"/><Relationship Id="rId4" Type="http://schemas.openxmlformats.org/officeDocument/2006/relationships/image" Target="../media/image88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8" Type="http://schemas.openxmlformats.org/officeDocument/2006/relationships/image" Target="../media/image10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7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7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9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7.png"/><Relationship Id="rId34" Type="http://schemas.openxmlformats.org/officeDocument/2006/relationships/image" Target="../media/image128.png"/><Relationship Id="rId7" Type="http://schemas.openxmlformats.org/officeDocument/2006/relationships/image" Target="../media/image90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0.png"/><Relationship Id="rId33" Type="http://schemas.openxmlformats.org/officeDocument/2006/relationships/image" Target="../media/image127.png"/><Relationship Id="rId2" Type="http://schemas.openxmlformats.org/officeDocument/2006/relationships/audio" Target="ppt/slides/ppt\media\media1.wav" TargetMode="Externa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3.png"/><Relationship Id="rId1" Type="http://schemas.microsoft.com/office/2007/relationships/media" Target="ppt/slides/ppt\media\media1.wav" TargetMode="External"/><Relationship Id="rId6" Type="http://schemas.openxmlformats.org/officeDocument/2006/relationships/image" Target="../media/image95.png"/><Relationship Id="rId11" Type="http://schemas.openxmlformats.org/officeDocument/2006/relationships/image" Target="../media/image107.png"/><Relationship Id="rId24" Type="http://schemas.openxmlformats.org/officeDocument/2006/relationships/image" Target="../media/image97.png"/><Relationship Id="rId32" Type="http://schemas.openxmlformats.org/officeDocument/2006/relationships/image" Target="../media/image126.png"/><Relationship Id="rId5" Type="http://schemas.openxmlformats.org/officeDocument/2006/relationships/image" Target="../media/image103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2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25.png"/><Relationship Id="rId4" Type="http://schemas.openxmlformats.org/officeDocument/2006/relationships/image" Target="../media/image88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8" Type="http://schemas.openxmlformats.org/officeDocument/2006/relationships/image" Target="../media/image104.png"/></Relationships>
</file>

<file path=ppt/slides/_rels/slide7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9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7.png"/><Relationship Id="rId34" Type="http://schemas.openxmlformats.org/officeDocument/2006/relationships/image" Target="../media/image128.png"/><Relationship Id="rId7" Type="http://schemas.openxmlformats.org/officeDocument/2006/relationships/image" Target="../media/image90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0.png"/><Relationship Id="rId33" Type="http://schemas.openxmlformats.org/officeDocument/2006/relationships/image" Target="../media/image127.png"/><Relationship Id="rId2" Type="http://schemas.openxmlformats.org/officeDocument/2006/relationships/audio" Target="ppt/slides/ppt\media\media1.wav" TargetMode="Externa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3.png"/><Relationship Id="rId1" Type="http://schemas.microsoft.com/office/2007/relationships/media" Target="ppt/slides/ppt\media\media1.wav" TargetMode="External"/><Relationship Id="rId6" Type="http://schemas.openxmlformats.org/officeDocument/2006/relationships/image" Target="../media/image95.png"/><Relationship Id="rId11" Type="http://schemas.openxmlformats.org/officeDocument/2006/relationships/image" Target="../media/image107.png"/><Relationship Id="rId24" Type="http://schemas.openxmlformats.org/officeDocument/2006/relationships/image" Target="../media/image97.png"/><Relationship Id="rId32" Type="http://schemas.openxmlformats.org/officeDocument/2006/relationships/image" Target="../media/image126.png"/><Relationship Id="rId5" Type="http://schemas.openxmlformats.org/officeDocument/2006/relationships/image" Target="../media/image103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2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25.png"/><Relationship Id="rId4" Type="http://schemas.openxmlformats.org/officeDocument/2006/relationships/image" Target="../media/image88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8" Type="http://schemas.openxmlformats.org/officeDocument/2006/relationships/image" Target="../media/image10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9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7.png"/><Relationship Id="rId34" Type="http://schemas.openxmlformats.org/officeDocument/2006/relationships/image" Target="../media/image128.png"/><Relationship Id="rId7" Type="http://schemas.openxmlformats.org/officeDocument/2006/relationships/image" Target="../media/image90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0.png"/><Relationship Id="rId33" Type="http://schemas.openxmlformats.org/officeDocument/2006/relationships/image" Target="../media/image127.png"/><Relationship Id="rId2" Type="http://schemas.openxmlformats.org/officeDocument/2006/relationships/audio" Target="ppt/slides/ppt\media\media1.wav" TargetMode="Externa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3.png"/><Relationship Id="rId1" Type="http://schemas.microsoft.com/office/2007/relationships/media" Target="ppt/slides/ppt\media\media1.wav" TargetMode="External"/><Relationship Id="rId6" Type="http://schemas.openxmlformats.org/officeDocument/2006/relationships/image" Target="../media/image95.png"/><Relationship Id="rId11" Type="http://schemas.openxmlformats.org/officeDocument/2006/relationships/image" Target="../media/image107.png"/><Relationship Id="rId24" Type="http://schemas.openxmlformats.org/officeDocument/2006/relationships/image" Target="../media/image97.png"/><Relationship Id="rId32" Type="http://schemas.openxmlformats.org/officeDocument/2006/relationships/image" Target="../media/image126.png"/><Relationship Id="rId5" Type="http://schemas.openxmlformats.org/officeDocument/2006/relationships/image" Target="../media/image103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2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25.png"/><Relationship Id="rId4" Type="http://schemas.openxmlformats.org/officeDocument/2006/relationships/image" Target="../media/image88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8" Type="http://schemas.openxmlformats.org/officeDocument/2006/relationships/image" Target="../media/image104.png"/></Relationships>
</file>

<file path=ppt/slides/_rels/slide8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9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7.png"/><Relationship Id="rId34" Type="http://schemas.openxmlformats.org/officeDocument/2006/relationships/image" Target="../media/image128.png"/><Relationship Id="rId7" Type="http://schemas.openxmlformats.org/officeDocument/2006/relationships/image" Target="../media/image90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0.png"/><Relationship Id="rId33" Type="http://schemas.openxmlformats.org/officeDocument/2006/relationships/image" Target="../media/image127.png"/><Relationship Id="rId2" Type="http://schemas.openxmlformats.org/officeDocument/2006/relationships/audio" Target="ppt/slides/ppt\media\media1.wav" TargetMode="Externa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3.png"/><Relationship Id="rId1" Type="http://schemas.microsoft.com/office/2007/relationships/media" Target="ppt/slides/ppt\media\media1.wav" TargetMode="External"/><Relationship Id="rId6" Type="http://schemas.openxmlformats.org/officeDocument/2006/relationships/image" Target="../media/image95.png"/><Relationship Id="rId11" Type="http://schemas.openxmlformats.org/officeDocument/2006/relationships/image" Target="../media/image107.png"/><Relationship Id="rId24" Type="http://schemas.openxmlformats.org/officeDocument/2006/relationships/image" Target="../media/image97.png"/><Relationship Id="rId32" Type="http://schemas.openxmlformats.org/officeDocument/2006/relationships/image" Target="../media/image126.png"/><Relationship Id="rId5" Type="http://schemas.openxmlformats.org/officeDocument/2006/relationships/image" Target="../media/image103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2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25.png"/><Relationship Id="rId4" Type="http://schemas.openxmlformats.org/officeDocument/2006/relationships/image" Target="../media/image88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8" Type="http://schemas.openxmlformats.org/officeDocument/2006/relationships/image" Target="../media/image104.png"/></Relationships>
</file>

<file path=ppt/slides/_rels/slide8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9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7.png"/><Relationship Id="rId34" Type="http://schemas.openxmlformats.org/officeDocument/2006/relationships/image" Target="../media/image128.png"/><Relationship Id="rId7" Type="http://schemas.openxmlformats.org/officeDocument/2006/relationships/image" Target="../media/image90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0.png"/><Relationship Id="rId33" Type="http://schemas.openxmlformats.org/officeDocument/2006/relationships/image" Target="../media/image127.png"/><Relationship Id="rId2" Type="http://schemas.openxmlformats.org/officeDocument/2006/relationships/audio" Target="ppt/slides/ppt\media\media1.wav" TargetMode="Externa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3.png"/><Relationship Id="rId1" Type="http://schemas.microsoft.com/office/2007/relationships/media" Target="ppt/slides/ppt\media\media1.wav" TargetMode="External"/><Relationship Id="rId6" Type="http://schemas.openxmlformats.org/officeDocument/2006/relationships/image" Target="../media/image95.png"/><Relationship Id="rId11" Type="http://schemas.openxmlformats.org/officeDocument/2006/relationships/image" Target="../media/image107.png"/><Relationship Id="rId24" Type="http://schemas.openxmlformats.org/officeDocument/2006/relationships/image" Target="../media/image97.png"/><Relationship Id="rId32" Type="http://schemas.openxmlformats.org/officeDocument/2006/relationships/image" Target="../media/image126.png"/><Relationship Id="rId5" Type="http://schemas.openxmlformats.org/officeDocument/2006/relationships/image" Target="../media/image103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2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25.png"/><Relationship Id="rId4" Type="http://schemas.openxmlformats.org/officeDocument/2006/relationships/image" Target="../media/image88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8" Type="http://schemas.openxmlformats.org/officeDocument/2006/relationships/image" Target="../media/image104.png"/></Relationships>
</file>

<file path=ppt/slides/_rels/slide8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9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7.png"/><Relationship Id="rId34" Type="http://schemas.openxmlformats.org/officeDocument/2006/relationships/image" Target="../media/image128.png"/><Relationship Id="rId7" Type="http://schemas.openxmlformats.org/officeDocument/2006/relationships/image" Target="../media/image90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0.png"/><Relationship Id="rId33" Type="http://schemas.openxmlformats.org/officeDocument/2006/relationships/image" Target="../media/image127.png"/><Relationship Id="rId2" Type="http://schemas.openxmlformats.org/officeDocument/2006/relationships/audio" Target="ppt/slides/ppt\media\media1.wav" TargetMode="Externa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3.png"/><Relationship Id="rId1" Type="http://schemas.microsoft.com/office/2007/relationships/media" Target="ppt/slides/ppt\media\media1.wav" TargetMode="External"/><Relationship Id="rId6" Type="http://schemas.openxmlformats.org/officeDocument/2006/relationships/image" Target="../media/image95.png"/><Relationship Id="rId11" Type="http://schemas.openxmlformats.org/officeDocument/2006/relationships/image" Target="../media/image107.png"/><Relationship Id="rId24" Type="http://schemas.openxmlformats.org/officeDocument/2006/relationships/image" Target="../media/image97.png"/><Relationship Id="rId32" Type="http://schemas.openxmlformats.org/officeDocument/2006/relationships/image" Target="../media/image126.png"/><Relationship Id="rId5" Type="http://schemas.openxmlformats.org/officeDocument/2006/relationships/image" Target="../media/image103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2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25.png"/><Relationship Id="rId4" Type="http://schemas.openxmlformats.org/officeDocument/2006/relationships/image" Target="../media/image88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8" Type="http://schemas.openxmlformats.org/officeDocument/2006/relationships/image" Target="../media/image104.png"/></Relationships>
</file>

<file path=ppt/slides/_rels/slide8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9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7.png"/><Relationship Id="rId34" Type="http://schemas.openxmlformats.org/officeDocument/2006/relationships/image" Target="../media/image128.png"/><Relationship Id="rId7" Type="http://schemas.openxmlformats.org/officeDocument/2006/relationships/image" Target="../media/image90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0.png"/><Relationship Id="rId33" Type="http://schemas.openxmlformats.org/officeDocument/2006/relationships/image" Target="../media/image127.png"/><Relationship Id="rId2" Type="http://schemas.openxmlformats.org/officeDocument/2006/relationships/audio" Target="ppt/slides/ppt\media\media1.wav" TargetMode="Externa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3.png"/><Relationship Id="rId1" Type="http://schemas.microsoft.com/office/2007/relationships/media" Target="ppt/slides/ppt\media\media1.wav" TargetMode="External"/><Relationship Id="rId6" Type="http://schemas.openxmlformats.org/officeDocument/2006/relationships/image" Target="../media/image95.png"/><Relationship Id="rId11" Type="http://schemas.openxmlformats.org/officeDocument/2006/relationships/image" Target="../media/image107.png"/><Relationship Id="rId24" Type="http://schemas.openxmlformats.org/officeDocument/2006/relationships/image" Target="../media/image97.png"/><Relationship Id="rId32" Type="http://schemas.openxmlformats.org/officeDocument/2006/relationships/image" Target="../media/image126.png"/><Relationship Id="rId5" Type="http://schemas.openxmlformats.org/officeDocument/2006/relationships/image" Target="../media/image103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2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25.png"/><Relationship Id="rId4" Type="http://schemas.openxmlformats.org/officeDocument/2006/relationships/image" Target="../media/image88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8" Type="http://schemas.openxmlformats.org/officeDocument/2006/relationships/image" Target="../media/image104.png"/></Relationships>
</file>

<file path=ppt/slides/_rels/slide8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9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7.png"/><Relationship Id="rId34" Type="http://schemas.openxmlformats.org/officeDocument/2006/relationships/image" Target="../media/image128.png"/><Relationship Id="rId7" Type="http://schemas.openxmlformats.org/officeDocument/2006/relationships/image" Target="../media/image90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0.png"/><Relationship Id="rId33" Type="http://schemas.openxmlformats.org/officeDocument/2006/relationships/image" Target="../media/image127.png"/><Relationship Id="rId2" Type="http://schemas.openxmlformats.org/officeDocument/2006/relationships/audio" Target="ppt/slides/ppt\media\media1.wav" TargetMode="Externa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3.png"/><Relationship Id="rId1" Type="http://schemas.microsoft.com/office/2007/relationships/media" Target="ppt/slides/ppt\media\media1.wav" TargetMode="External"/><Relationship Id="rId6" Type="http://schemas.openxmlformats.org/officeDocument/2006/relationships/image" Target="../media/image95.png"/><Relationship Id="rId11" Type="http://schemas.openxmlformats.org/officeDocument/2006/relationships/image" Target="../media/image107.png"/><Relationship Id="rId24" Type="http://schemas.openxmlformats.org/officeDocument/2006/relationships/image" Target="../media/image97.png"/><Relationship Id="rId32" Type="http://schemas.openxmlformats.org/officeDocument/2006/relationships/image" Target="../media/image126.png"/><Relationship Id="rId5" Type="http://schemas.openxmlformats.org/officeDocument/2006/relationships/image" Target="../media/image103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2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25.png"/><Relationship Id="rId4" Type="http://schemas.openxmlformats.org/officeDocument/2006/relationships/image" Target="../media/image88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8" Type="http://schemas.openxmlformats.org/officeDocument/2006/relationships/image" Target="../media/image104.png"/></Relationships>
</file>

<file path=ppt/slides/_rels/slide8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9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7.png"/><Relationship Id="rId34" Type="http://schemas.openxmlformats.org/officeDocument/2006/relationships/image" Target="../media/image128.png"/><Relationship Id="rId7" Type="http://schemas.openxmlformats.org/officeDocument/2006/relationships/image" Target="../media/image90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0.png"/><Relationship Id="rId33" Type="http://schemas.openxmlformats.org/officeDocument/2006/relationships/image" Target="../media/image127.png"/><Relationship Id="rId2" Type="http://schemas.openxmlformats.org/officeDocument/2006/relationships/audio" Target="ppt/slides/ppt\media\media1.wav" TargetMode="Externa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3.png"/><Relationship Id="rId1" Type="http://schemas.microsoft.com/office/2007/relationships/media" Target="ppt/slides/ppt\media\media1.wav" TargetMode="External"/><Relationship Id="rId6" Type="http://schemas.openxmlformats.org/officeDocument/2006/relationships/image" Target="../media/image95.png"/><Relationship Id="rId11" Type="http://schemas.openxmlformats.org/officeDocument/2006/relationships/image" Target="../media/image107.png"/><Relationship Id="rId24" Type="http://schemas.openxmlformats.org/officeDocument/2006/relationships/image" Target="../media/image97.png"/><Relationship Id="rId32" Type="http://schemas.openxmlformats.org/officeDocument/2006/relationships/image" Target="../media/image126.png"/><Relationship Id="rId5" Type="http://schemas.openxmlformats.org/officeDocument/2006/relationships/image" Target="../media/image103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2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25.png"/><Relationship Id="rId4" Type="http://schemas.openxmlformats.org/officeDocument/2006/relationships/image" Target="../media/image88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8" Type="http://schemas.openxmlformats.org/officeDocument/2006/relationships/image" Target="../media/image104.png"/></Relationships>
</file>

<file path=ppt/slides/_rels/slide8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9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7.png"/><Relationship Id="rId34" Type="http://schemas.openxmlformats.org/officeDocument/2006/relationships/image" Target="../media/image128.png"/><Relationship Id="rId7" Type="http://schemas.openxmlformats.org/officeDocument/2006/relationships/image" Target="../media/image90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0.png"/><Relationship Id="rId33" Type="http://schemas.openxmlformats.org/officeDocument/2006/relationships/image" Target="../media/image127.png"/><Relationship Id="rId2" Type="http://schemas.openxmlformats.org/officeDocument/2006/relationships/audio" Target="ppt/slides/ppt\media\media1.wav" TargetMode="Externa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3.png"/><Relationship Id="rId1" Type="http://schemas.microsoft.com/office/2007/relationships/media" Target="ppt/slides/ppt\media\media1.wav" TargetMode="External"/><Relationship Id="rId6" Type="http://schemas.openxmlformats.org/officeDocument/2006/relationships/image" Target="../media/image95.png"/><Relationship Id="rId11" Type="http://schemas.openxmlformats.org/officeDocument/2006/relationships/image" Target="../media/image107.png"/><Relationship Id="rId24" Type="http://schemas.openxmlformats.org/officeDocument/2006/relationships/image" Target="../media/image97.png"/><Relationship Id="rId32" Type="http://schemas.openxmlformats.org/officeDocument/2006/relationships/image" Target="../media/image126.png"/><Relationship Id="rId5" Type="http://schemas.openxmlformats.org/officeDocument/2006/relationships/image" Target="../media/image103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2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25.png"/><Relationship Id="rId4" Type="http://schemas.openxmlformats.org/officeDocument/2006/relationships/image" Target="../media/image88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8" Type="http://schemas.openxmlformats.org/officeDocument/2006/relationships/image" Target="../media/image104.png"/></Relationships>
</file>

<file path=ppt/slides/_rels/slide8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9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7.png"/><Relationship Id="rId34" Type="http://schemas.openxmlformats.org/officeDocument/2006/relationships/image" Target="../media/image128.png"/><Relationship Id="rId7" Type="http://schemas.openxmlformats.org/officeDocument/2006/relationships/image" Target="../media/image90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0.png"/><Relationship Id="rId33" Type="http://schemas.openxmlformats.org/officeDocument/2006/relationships/image" Target="../media/image127.png"/><Relationship Id="rId2" Type="http://schemas.openxmlformats.org/officeDocument/2006/relationships/audio" Target="ppt/slides/ppt\media\media1.wav" TargetMode="Externa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3.png"/><Relationship Id="rId1" Type="http://schemas.microsoft.com/office/2007/relationships/media" Target="ppt/slides/ppt\media\media1.wav" TargetMode="External"/><Relationship Id="rId6" Type="http://schemas.openxmlformats.org/officeDocument/2006/relationships/image" Target="../media/image95.png"/><Relationship Id="rId11" Type="http://schemas.openxmlformats.org/officeDocument/2006/relationships/image" Target="../media/image107.png"/><Relationship Id="rId24" Type="http://schemas.openxmlformats.org/officeDocument/2006/relationships/image" Target="../media/image97.png"/><Relationship Id="rId32" Type="http://schemas.openxmlformats.org/officeDocument/2006/relationships/image" Target="../media/image126.png"/><Relationship Id="rId5" Type="http://schemas.openxmlformats.org/officeDocument/2006/relationships/image" Target="../media/image103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2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25.png"/><Relationship Id="rId4" Type="http://schemas.openxmlformats.org/officeDocument/2006/relationships/image" Target="../media/image88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8" Type="http://schemas.openxmlformats.org/officeDocument/2006/relationships/image" Target="../media/image104.png"/></Relationships>
</file>

<file path=ppt/slides/_rels/slide8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26" Type="http://schemas.openxmlformats.org/officeDocument/2006/relationships/image" Target="../media/image9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7.png"/><Relationship Id="rId34" Type="http://schemas.openxmlformats.org/officeDocument/2006/relationships/image" Target="../media/image128.png"/><Relationship Id="rId7" Type="http://schemas.openxmlformats.org/officeDocument/2006/relationships/image" Target="../media/image90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0.png"/><Relationship Id="rId33" Type="http://schemas.openxmlformats.org/officeDocument/2006/relationships/image" Target="../media/image127.png"/><Relationship Id="rId2" Type="http://schemas.openxmlformats.org/officeDocument/2006/relationships/audio" Target="ppt/slides/ppt\media\media1.wav" TargetMode="External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29" Type="http://schemas.openxmlformats.org/officeDocument/2006/relationships/image" Target="../media/image123.png"/><Relationship Id="rId1" Type="http://schemas.microsoft.com/office/2007/relationships/media" Target="ppt/slides/ppt\media\media1.wav" TargetMode="External"/><Relationship Id="rId6" Type="http://schemas.openxmlformats.org/officeDocument/2006/relationships/image" Target="../media/image95.png"/><Relationship Id="rId11" Type="http://schemas.openxmlformats.org/officeDocument/2006/relationships/image" Target="../media/image107.png"/><Relationship Id="rId24" Type="http://schemas.openxmlformats.org/officeDocument/2006/relationships/image" Target="../media/image97.png"/><Relationship Id="rId32" Type="http://schemas.openxmlformats.org/officeDocument/2006/relationships/image" Target="../media/image126.png"/><Relationship Id="rId5" Type="http://schemas.openxmlformats.org/officeDocument/2006/relationships/image" Target="../media/image103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28" Type="http://schemas.openxmlformats.org/officeDocument/2006/relationships/image" Target="../media/image122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31" Type="http://schemas.openxmlformats.org/officeDocument/2006/relationships/image" Target="../media/image125.png"/><Relationship Id="rId4" Type="http://schemas.openxmlformats.org/officeDocument/2006/relationships/image" Target="../media/image88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8" Type="http://schemas.openxmlformats.org/officeDocument/2006/relationships/image" Target="../media/image10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7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7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81165" y="1500187"/>
            <a:ext cx="8358247" cy="1470025"/>
          </a:xfrm>
        </p:spPr>
        <p:txBody>
          <a:bodyPr/>
          <a:lstStyle/>
          <a:p>
            <a:r>
              <a:rPr lang="zh-CN" altLang="en-US" dirty="0"/>
              <a:t>统编教材背景下的习作教学研究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81291" y="2857496"/>
            <a:ext cx="6400800" cy="1752600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CC0000"/>
                </a:solidFill>
              </a:rPr>
              <a:t>《</a:t>
            </a:r>
            <a:r>
              <a:rPr lang="zh-CN" altLang="en-US" sz="4000" b="1" dirty="0">
                <a:solidFill>
                  <a:srgbClr val="CC0000"/>
                </a:solidFill>
              </a:rPr>
              <a:t>立小言易作文</a:t>
            </a:r>
            <a:r>
              <a:rPr lang="en-US" altLang="zh-CN" sz="4000" b="1" dirty="0">
                <a:solidFill>
                  <a:srgbClr val="CC0000"/>
                </a:solidFill>
              </a:rPr>
              <a:t>》</a:t>
            </a:r>
            <a:r>
              <a:rPr lang="zh-CN" altLang="en-US" sz="4000" b="1" dirty="0">
                <a:solidFill>
                  <a:srgbClr val="CC0000"/>
                </a:solidFill>
              </a:rPr>
              <a:t>学材解读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67507" y="5500715"/>
            <a:ext cx="5286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深圳市立言教育研究院</a:t>
            </a:r>
            <a:endParaRPr lang="en-US" altLang="zh-CN" sz="2400" dirty="0"/>
          </a:p>
          <a:p>
            <a:r>
              <a:rPr lang="zh-CN" altLang="en-US" sz="2400" dirty="0"/>
              <a:t>刘宪华  </a:t>
            </a:r>
            <a:r>
              <a:rPr lang="en-US" altLang="zh-CN" sz="2400" dirty="0"/>
              <a:t>13631696336</a:t>
            </a:r>
            <a:endParaRPr lang="zh-CN" altLang="en-US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xmlns:lc="http://schemas.openxmlformats.org/drawingml/2006/lockedCanvas" id="{A5E2697E-787D-40CB-BBAB-0F3E06E02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6666" r="17902" b="41185"/>
          <a:stretch>
            <a:fillRect/>
          </a:stretch>
        </p:blipFill>
        <p:spPr bwMode="auto">
          <a:xfrm>
            <a:off x="119336" y="0"/>
            <a:ext cx="20335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0" y="508050"/>
            <a:ext cx="2857520" cy="3984514"/>
          </a:xfrm>
          <a:prstGeom prst="rect">
            <a:avLst/>
          </a:prstGeom>
          <a:noFill/>
        </p:spPr>
      </p:pic>
      <p:pic>
        <p:nvPicPr>
          <p:cNvPr id="4098" name="Picture 2" descr="C:\Users\admin\Desktop\QQ截图201907102105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4298" y="0"/>
            <a:ext cx="7713216" cy="5072074"/>
          </a:xfrm>
          <a:prstGeom prst="rect">
            <a:avLst/>
          </a:prstGeom>
          <a:noFill/>
        </p:spPr>
      </p:pic>
      <p:pic>
        <p:nvPicPr>
          <p:cNvPr id="4099" name="Picture 3" descr="C:\Users\admin\Desktop\QQ截图201907102107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39470" y="5286378"/>
            <a:ext cx="1122043" cy="15716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2398" y="5226784"/>
            <a:ext cx="85011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《</a:t>
            </a:r>
            <a:r>
              <a:rPr lang="zh-CN" altLang="en-US" sz="3200" b="1" dirty="0"/>
              <a:t>主题阅读</a:t>
            </a:r>
            <a:r>
              <a:rPr lang="en-US" altLang="zh-CN" sz="3200" b="1" dirty="0"/>
              <a:t>》</a:t>
            </a:r>
            <a:r>
              <a:rPr lang="zh-CN" altLang="en-US" sz="3200" b="1" dirty="0"/>
              <a:t>有哪些变化</a:t>
            </a:r>
            <a:r>
              <a:rPr lang="zh-CN" altLang="en-US" sz="3200" b="1" dirty="0" smtClean="0"/>
              <a:t>？</a:t>
            </a:r>
            <a:endParaRPr lang="en-US" altLang="zh-CN" sz="3200" b="1" dirty="0" smtClean="0"/>
          </a:p>
          <a:p>
            <a:endParaRPr lang="en-US" altLang="zh-CN" sz="3200" b="1" dirty="0" smtClean="0"/>
          </a:p>
          <a:p>
            <a:r>
              <a:rPr lang="zh-CN" altLang="en-US" sz="3600" b="1" dirty="0" smtClean="0">
                <a:solidFill>
                  <a:srgbClr val="FF0000"/>
                </a:solidFill>
              </a:rPr>
              <a:t>一主两翼模式（四）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      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内容占位符 2"/>
          <p:cNvSpPr>
            <a:spLocks noGrp="1"/>
          </p:cNvSpPr>
          <p:nvPr>
            <p:ph idx="4294967295"/>
          </p:nvPr>
        </p:nvSpPr>
        <p:spPr>
          <a:xfrm>
            <a:off x="666712" y="428607"/>
            <a:ext cx="10972800" cy="1000131"/>
          </a:xfrm>
        </p:spPr>
        <p:txBody>
          <a:bodyPr>
            <a:normAutofit/>
          </a:bodyPr>
          <a:lstStyle/>
          <a:p>
            <a:pPr eaLnBrk="1" hangingPunct="1">
              <a:buNone/>
            </a:pPr>
            <a:r>
              <a:rPr lang="zh-CN" altLang="en-US" sz="4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习作教学目标的达成</a:t>
            </a:r>
          </a:p>
        </p:txBody>
      </p:sp>
      <p:graphicFrame>
        <p:nvGraphicFramePr>
          <p:cNvPr id="4" name="图示 3"/>
          <p:cNvGraphicFramePr/>
          <p:nvPr/>
        </p:nvGraphicFramePr>
        <p:xfrm>
          <a:off x="1295469" y="1200786"/>
          <a:ext cx="9889099" cy="5035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itchFamily="49" charset="-122"/>
                <a:ea typeface="黑体" pitchFamily="49" charset="-122"/>
              </a:rPr>
              <a:t>能写好作文的三个关键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-571547" y="1600206"/>
          <a:ext cx="1238258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239008" y="1857364"/>
            <a:ext cx="4572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</a:rPr>
              <a:t>始于兴趣</a:t>
            </a:r>
            <a:endParaRPr lang="en-US" altLang="zh-CN" sz="3200" b="1" dirty="0" smtClean="0">
              <a:solidFill>
                <a:srgbClr val="C00000"/>
              </a:solidFill>
            </a:endParaRPr>
          </a:p>
          <a:p>
            <a:r>
              <a:rPr lang="zh-CN" altLang="en-US" sz="3200" dirty="0" smtClean="0">
                <a:solidFill>
                  <a:srgbClr val="C00000"/>
                </a:solidFill>
              </a:rPr>
              <a:t>无兴趣，有技能，估计是八股文。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646" y="4071942"/>
            <a:ext cx="3857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</a:rPr>
              <a:t>形成技能</a:t>
            </a:r>
            <a:endParaRPr lang="en-US" altLang="zh-CN" sz="3200" b="1" dirty="0" smtClean="0">
              <a:solidFill>
                <a:srgbClr val="C00000"/>
              </a:solidFill>
            </a:endParaRPr>
          </a:p>
          <a:p>
            <a:r>
              <a:rPr lang="zh-CN" altLang="en-US" sz="3200" dirty="0" smtClean="0">
                <a:solidFill>
                  <a:srgbClr val="C00000"/>
                </a:solidFill>
              </a:rPr>
              <a:t>无技能，有兴趣，估计会杂乱无章。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0644" y="4303455"/>
            <a:ext cx="33813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</a:rPr>
              <a:t>厚积薄发</a:t>
            </a:r>
            <a:endParaRPr lang="en-US" altLang="zh-CN" sz="3200" b="1" dirty="0" smtClean="0">
              <a:solidFill>
                <a:srgbClr val="C00000"/>
              </a:solidFill>
            </a:endParaRPr>
          </a:p>
          <a:p>
            <a:r>
              <a:rPr lang="zh-CN" altLang="en-US" sz="3200" dirty="0" smtClean="0">
                <a:solidFill>
                  <a:srgbClr val="C00000"/>
                </a:solidFill>
              </a:rPr>
              <a:t>有兴趣、有技能、有积累，作文就会自然流畅，厚积薄发。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0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58" y="3076575"/>
            <a:ext cx="1080135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588" y="0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60" y="0"/>
            <a:ext cx="1897373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4628" y="-24"/>
            <a:ext cx="1942947" cy="2341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55090" y="-24"/>
            <a:ext cx="183729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67702" y="-24"/>
            <a:ext cx="1918607" cy="231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 descr="C:\Users\admin\Desktop\QQ截图2019071220225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6646" y="1785926"/>
            <a:ext cx="1581150" cy="2152650"/>
          </a:xfrm>
          <a:prstGeom prst="rect">
            <a:avLst/>
          </a:prstGeom>
          <a:noFill/>
        </p:spPr>
      </p:pic>
      <p:pic>
        <p:nvPicPr>
          <p:cNvPr id="2060" name="Picture 12" descr="C:\Users\admin\Desktop\QQ截图2019071220241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310710" y="2143116"/>
            <a:ext cx="1573197" cy="2062164"/>
          </a:xfrm>
          <a:prstGeom prst="rect">
            <a:avLst/>
          </a:prstGeom>
          <a:noFill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53322" y="2071678"/>
            <a:ext cx="2027582" cy="204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81224" y="1714488"/>
            <a:ext cx="2124145" cy="21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90276678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3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4524364" y="3857628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谢谢！</a:t>
            </a:r>
            <a:endParaRPr lang="zh-CN" altLang="en-US" sz="9600" dirty="0">
              <a:solidFill>
                <a:srgbClr val="C00000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副标题 2"/>
          <p:cNvSpPr txBox="1"/>
          <p:nvPr/>
        </p:nvSpPr>
        <p:spPr>
          <a:xfrm>
            <a:off x="4883481" y="2215979"/>
            <a:ext cx="6998999" cy="2426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3600" b="1" dirty="0" smtClean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《</a:t>
            </a:r>
            <a:r>
              <a:rPr lang="zh-CN" altLang="en-US" sz="3600" b="1" dirty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主题阅读</a:t>
            </a:r>
            <a:r>
              <a:rPr lang="en-US" altLang="zh-CN" sz="3600" b="1" dirty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》——</a:t>
            </a:r>
            <a:r>
              <a:rPr lang="zh-CN" altLang="en-US" sz="3600" b="1" dirty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阅读自学手册</a:t>
            </a:r>
            <a:endParaRPr lang="en-US" altLang="zh-CN" sz="3600" b="1" dirty="0">
              <a:solidFill>
                <a:srgbClr val="CC0000"/>
              </a:solidFill>
              <a:latin typeface="隶书" pitchFamily="49" charset="-122"/>
              <a:ea typeface="隶书" pitchFamily="49" charset="-122"/>
            </a:endParaRPr>
          </a:p>
          <a:p>
            <a:pPr>
              <a:spcBef>
                <a:spcPct val="20000"/>
              </a:spcBef>
              <a:defRPr/>
            </a:pPr>
            <a:endParaRPr lang="en-US" altLang="zh-CN" sz="2800" b="1" dirty="0">
              <a:latin typeface="隶书" pitchFamily="49" charset="-122"/>
              <a:ea typeface="隶书" pitchFamily="49" charset="-122"/>
            </a:endParaRPr>
          </a:p>
          <a:p>
            <a:pPr>
              <a:spcBef>
                <a:spcPct val="20000"/>
              </a:spcBef>
              <a:defRPr/>
            </a:pPr>
            <a:endParaRPr lang="zh-CN" altLang="en-US" sz="2800" b="1" dirty="0"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8" name="Picture 2" descr="C:\Users\admin\Desktop\QQ截图2019062007483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393" y="426329"/>
            <a:ext cx="3977347" cy="5666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7672" y="2643182"/>
            <a:ext cx="2779568" cy="387581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24033" y="1285873"/>
            <a:ext cx="8501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《</a:t>
            </a:r>
            <a:r>
              <a:rPr lang="zh-CN" altLang="en-US" sz="3200" b="1" dirty="0"/>
              <a:t>主题阅读</a:t>
            </a:r>
            <a:r>
              <a:rPr lang="en-US" altLang="zh-CN" sz="3200" b="1" dirty="0"/>
              <a:t>》</a:t>
            </a:r>
            <a:r>
              <a:rPr lang="zh-CN" altLang="en-US" sz="3200" b="1" dirty="0"/>
              <a:t>有哪些变化？</a:t>
            </a:r>
            <a:r>
              <a:rPr lang="en-US" altLang="zh-CN" sz="3200" b="1" dirty="0"/>
              <a:t>      </a:t>
            </a:r>
            <a:endParaRPr lang="zh-CN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453059" y="3714752"/>
            <a:ext cx="1428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/>
              <a:t>＋</a:t>
            </a:r>
          </a:p>
        </p:txBody>
      </p:sp>
      <p:pic>
        <p:nvPicPr>
          <p:cNvPr id="5122" name="Picture 2" descr="C:\Users\admin\Desktop\QQ截图2019071021055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4702" y="2428868"/>
            <a:ext cx="2959465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4881554" y="0"/>
            <a:ext cx="7072362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600" b="1" dirty="0" smtClean="0">
                <a:solidFill>
                  <a:schemeClr val="tx1"/>
                </a:solidFill>
              </a:rPr>
              <a:t>石家新，安阳师范学院  毕业一年</a:t>
            </a:r>
            <a:endParaRPr lang="en-US" altLang="zh-CN" sz="3600" b="1" dirty="0" smtClean="0">
              <a:solidFill>
                <a:schemeClr val="tx1"/>
              </a:solidFill>
            </a:endParaRPr>
          </a:p>
          <a:p>
            <a:endParaRPr lang="en-US" altLang="zh-CN" sz="3600" b="1" dirty="0" smtClean="0">
              <a:solidFill>
                <a:srgbClr val="C00000"/>
              </a:solidFill>
            </a:endParaRPr>
          </a:p>
          <a:p>
            <a:r>
              <a:rPr lang="zh-CN" altLang="en-US" sz="3600" b="1" dirty="0" smtClean="0">
                <a:solidFill>
                  <a:srgbClr val="C00000"/>
                </a:solidFill>
              </a:rPr>
              <a:t>参与了主题阅读系列读本编写：</a:t>
            </a:r>
            <a:endParaRPr lang="en-US" altLang="zh-CN" sz="3600" b="1" dirty="0" smtClean="0">
              <a:solidFill>
                <a:srgbClr val="C00000"/>
              </a:solidFill>
            </a:endParaRPr>
          </a:p>
          <a:p>
            <a:r>
              <a:rPr lang="en-US" altLang="zh-CN" sz="3600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《</a:t>
            </a:r>
            <a:r>
              <a:rPr lang="zh-CN" altLang="en-US" sz="3600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主题阅读</a:t>
            </a:r>
            <a:r>
              <a:rPr lang="en-US" altLang="zh-CN" sz="3600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》</a:t>
            </a:r>
          </a:p>
          <a:p>
            <a:r>
              <a:rPr lang="en-US" altLang="zh-CN" sz="3600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《</a:t>
            </a:r>
            <a:r>
              <a:rPr lang="zh-CN" altLang="en-US" sz="3600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你读我诵</a:t>
            </a:r>
            <a:r>
              <a:rPr lang="en-US" altLang="zh-CN" sz="3600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》</a:t>
            </a:r>
          </a:p>
          <a:p>
            <a:r>
              <a:rPr lang="en-US" altLang="zh-CN" sz="3600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《</a:t>
            </a:r>
            <a:r>
              <a:rPr lang="zh-CN" altLang="en-US" sz="3600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成语识字</a:t>
            </a:r>
            <a:r>
              <a:rPr lang="en-US" altLang="zh-CN" sz="3600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》</a:t>
            </a:r>
          </a:p>
          <a:p>
            <a:r>
              <a:rPr lang="zh-CN" altLang="en-US" sz="3600" b="1" dirty="0" smtClean="0">
                <a:solidFill>
                  <a:srgbClr val="C00000"/>
                </a:solidFill>
              </a:rPr>
              <a:t>开发课程：</a:t>
            </a:r>
            <a:endParaRPr lang="en-US" altLang="zh-CN" sz="3600" b="1" dirty="0" smtClean="0">
              <a:solidFill>
                <a:srgbClr val="C00000"/>
              </a:solidFill>
            </a:endParaRPr>
          </a:p>
          <a:p>
            <a:r>
              <a:rPr lang="zh-CN" altLang="en-US" sz="3600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“少年国学馆课程”。</a:t>
            </a:r>
            <a:endParaRPr lang="en-US" altLang="zh-CN" sz="3600" dirty="0" smtClean="0">
              <a:solidFill>
                <a:schemeClr val="tx1"/>
              </a:solidFill>
              <a:latin typeface="仿宋" pitchFamily="49" charset="-122"/>
              <a:ea typeface="仿宋" pitchFamily="49" charset="-122"/>
            </a:endParaRPr>
          </a:p>
          <a:p>
            <a:r>
              <a:rPr lang="zh-CN" altLang="en-US" sz="3600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“识字大王课程”</a:t>
            </a:r>
            <a:endParaRPr lang="en-US" altLang="zh-CN" sz="3600" dirty="0" smtClean="0">
              <a:solidFill>
                <a:schemeClr val="tx1"/>
              </a:solidFill>
              <a:latin typeface="仿宋" pitchFamily="49" charset="-122"/>
              <a:ea typeface="仿宋" pitchFamily="49" charset="-122"/>
            </a:endParaRPr>
          </a:p>
          <a:p>
            <a:r>
              <a:rPr lang="zh-CN" altLang="en-US" sz="3600" dirty="0" smtClean="0">
                <a:solidFill>
                  <a:schemeClr val="tx1"/>
                </a:solidFill>
                <a:latin typeface="仿宋" pitchFamily="49" charset="-122"/>
                <a:ea typeface="仿宋" pitchFamily="49" charset="-122"/>
              </a:rPr>
              <a:t>“趣读识写一条龙课程”</a:t>
            </a:r>
            <a:endParaRPr lang="zh-CN" altLang="en-US" sz="3600" dirty="0">
              <a:solidFill>
                <a:schemeClr val="tx1"/>
              </a:solidFill>
              <a:latin typeface="仿宋" pitchFamily="49" charset="-122"/>
              <a:ea typeface="仿宋" pitchFamily="49" charset="-122"/>
            </a:endParaRPr>
          </a:p>
        </p:txBody>
      </p:sp>
      <p:sp>
        <p:nvSpPr>
          <p:cNvPr id="6" name="副标题 2"/>
          <p:cNvSpPr txBox="1">
            <a:spLocks/>
          </p:cNvSpPr>
          <p:nvPr/>
        </p:nvSpPr>
        <p:spPr>
          <a:xfrm>
            <a:off x="4883481" y="2215979"/>
            <a:ext cx="6998999" cy="2426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endParaRPr lang="en-US" altLang="zh-CN" sz="3600" b="1" dirty="0">
              <a:solidFill>
                <a:srgbClr val="CC0000"/>
              </a:solidFill>
              <a:latin typeface="隶书" pitchFamily="49" charset="-122"/>
              <a:ea typeface="隶书" pitchFamily="49" charset="-122"/>
            </a:endParaRPr>
          </a:p>
          <a:p>
            <a:pPr>
              <a:spcBef>
                <a:spcPct val="20000"/>
              </a:spcBef>
              <a:defRPr/>
            </a:pPr>
            <a:endParaRPr lang="en-US" altLang="zh-CN" sz="2800" b="1" dirty="0">
              <a:latin typeface="隶书" pitchFamily="49" charset="-122"/>
              <a:ea typeface="隶书" pitchFamily="49" charset="-122"/>
            </a:endParaRPr>
          </a:p>
          <a:p>
            <a:pPr>
              <a:spcBef>
                <a:spcPct val="20000"/>
              </a:spcBef>
              <a:defRPr/>
            </a:pPr>
            <a:endParaRPr lang="zh-CN" altLang="en-US" sz="2800" b="1" dirty="0"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22" y="214290"/>
            <a:ext cx="4286258" cy="642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889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t="24178" r="6214" b="23321"/>
          <a:stretch>
            <a:fillRect/>
          </a:stretch>
        </p:blipFill>
        <p:spPr>
          <a:xfrm>
            <a:off x="-95940" y="4488005"/>
            <a:ext cx="4545221" cy="2664065"/>
          </a:xfrm>
          <a:prstGeom prst="rect">
            <a:avLst/>
          </a:prstGeom>
        </p:spPr>
      </p:pic>
      <p:pic>
        <p:nvPicPr>
          <p:cNvPr id="5" name="图片 4" descr="88303bd94b425f5906ef5595c1eb2b9c"/>
          <p:cNvPicPr>
            <a:picLocks noChangeAspect="1"/>
          </p:cNvPicPr>
          <p:nvPr/>
        </p:nvPicPr>
        <p:blipFill rotWithShape="1">
          <a:blip r:embed="rId5" cstate="print"/>
          <a:srcRect l="10009" t="4987" r="11952" b="6707"/>
          <a:stretch>
            <a:fillRect/>
          </a:stretch>
        </p:blipFill>
        <p:spPr>
          <a:xfrm>
            <a:off x="11329416" y="4772076"/>
            <a:ext cx="1028995" cy="20859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0" y="-366777"/>
            <a:ext cx="1975104" cy="16459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16789" y="2461384"/>
            <a:ext cx="6925051" cy="1753235"/>
          </a:xfrm>
          <a:prstGeom prst="rect">
            <a:avLst/>
          </a:prstGeom>
          <a:solidFill>
            <a:srgbClr val="E8E8E8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dirty="0" smtClean="0">
                <a:solidFill>
                  <a:prstClr val="black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统编教材四上第一单元</a:t>
            </a:r>
            <a:endParaRPr lang="en-US" altLang="zh-CN" sz="3600" dirty="0" smtClean="0">
              <a:solidFill>
                <a:prstClr val="black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 smtClean="0">
                <a:solidFill>
                  <a:prstClr val="black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从</a:t>
            </a:r>
            <a:r>
              <a:rPr lang="zh-CN" altLang="en-US" sz="3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3600" dirty="0" smtClean="0">
                <a:solidFill>
                  <a:prstClr val="black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阅读</a:t>
            </a:r>
            <a:r>
              <a:rPr lang="zh-CN" altLang="en-US" sz="3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r>
              <a:rPr lang="zh-CN" altLang="en-US" sz="3600" dirty="0" smtClean="0">
                <a:solidFill>
                  <a:prstClr val="black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到</a:t>
            </a:r>
            <a:r>
              <a:rPr lang="zh-CN" altLang="en-US" sz="3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3600" dirty="0" smtClean="0">
                <a:solidFill>
                  <a:prstClr val="black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习作</a:t>
            </a:r>
            <a:r>
              <a:rPr lang="zh-CN" altLang="en-US" sz="36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endParaRPr lang="en-US" altLang="zh-CN" sz="3600" dirty="0" smtClean="0">
              <a:solidFill>
                <a:prstClr val="black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16" t="2462" r="4234" b="56307"/>
          <a:stretch>
            <a:fillRect/>
          </a:stretch>
        </p:blipFill>
        <p:spPr>
          <a:xfrm>
            <a:off x="10265972" y="68281"/>
            <a:ext cx="1657805" cy="220674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854215" y="6410426"/>
            <a:ext cx="394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深圳市立言教育研究院：石家新</a:t>
            </a:r>
            <a:endParaRPr lang="zh-CN" altLang="en-US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761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25605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2376" y="1216152"/>
            <a:ext cx="2295144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3017520" y="1581912"/>
            <a:ext cx="203626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053782" y="1098165"/>
            <a:ext cx="5397909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人文主题：</a:t>
            </a:r>
            <a:endParaRPr lang="en-US" altLang="zh-CN" sz="2400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江流天地外，山色有无中。</a:t>
            </a:r>
            <a:endParaRPr lang="en-US" altLang="zh-CN" sz="2400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/>
            <a:r>
              <a:rPr lang="en-US" altLang="zh-CN" sz="2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王维</a:t>
            </a:r>
            <a:endParaRPr lang="zh-CN" altLang="en-US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869948" y="5222797"/>
            <a:ext cx="2731549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4601497" y="4743826"/>
            <a:ext cx="196647" cy="8643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4798143" y="3712212"/>
            <a:ext cx="6951407" cy="175432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语文要素点：</a:t>
            </a:r>
            <a:endParaRPr lang="en-US" altLang="zh-CN" sz="2400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阅读：边读边想象画面，感受自然之美。</a:t>
            </a:r>
            <a:endParaRPr lang="en-US" altLang="zh-CN" sz="2400" dirty="0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习作：向同学推荐一个好地方，写清楚推荐理由。</a:t>
            </a:r>
            <a:endParaRPr lang="zh-CN" altLang="en-US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774812" y="2778121"/>
            <a:ext cx="2921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双线交织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6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14509" y="348797"/>
            <a:ext cx="9991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600" dirty="0">
                <a:solidFill>
                  <a:prstClr val="black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语文要素</a:t>
            </a:r>
            <a:r>
              <a:rPr lang="zh-CN" altLang="en-US" sz="3600" dirty="0" smtClean="0">
                <a:solidFill>
                  <a:prstClr val="black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“边读边想象画面” 在各年级分布情况</a:t>
            </a:r>
            <a:endParaRPr lang="zh-CN" altLang="en-US" sz="3600" dirty="0">
              <a:solidFill>
                <a:prstClr val="black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0" y="1231733"/>
          <a:ext cx="12192000" cy="5626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8311"/>
                <a:gridCol w="8333689"/>
              </a:tblGrid>
              <a:tr h="7991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统编教材分布</a:t>
                      </a:r>
                      <a:endParaRPr lang="zh-CN" altLang="en-US" sz="2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“语言要素点”内容</a:t>
                      </a:r>
                      <a:endParaRPr lang="zh-CN" altLang="en-US" sz="2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16090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三下第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单元</a:t>
                      </a:r>
                      <a:endParaRPr lang="zh-CN" altLang="en-US" sz="2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1.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试着一边读一边想象画面。</a:t>
                      </a:r>
                      <a:endParaRPr lang="en-US" altLang="zh-CN" sz="2800" dirty="0" smtClean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2.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体会优美生动的语句。</a:t>
                      </a:r>
                      <a:endParaRPr lang="zh-CN" altLang="en-US" sz="2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16090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四上第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单元</a:t>
                      </a:r>
                      <a:endParaRPr lang="zh-CN" altLang="en-US" sz="2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边读边想象画面，感受自然之美。</a:t>
                      </a:r>
                      <a:endParaRPr lang="zh-CN" altLang="en-US" sz="2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</a:tr>
              <a:tr h="16090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六上第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7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单元</a:t>
                      </a:r>
                      <a:endParaRPr lang="zh-CN" altLang="en-US" sz="2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借助语言文字展开想象，体会艺术之美。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13041392" y="2735798"/>
            <a:ext cx="35702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语言要素点螺旋式上升。</a:t>
            </a:r>
          </a:p>
        </p:txBody>
      </p:sp>
    </p:spTree>
    <p:extLst>
      <p:ext uri="{BB962C8B-B14F-4D97-AF65-F5344CB8AC3E}">
        <p14:creationId xmlns:p14="http://schemas.microsoft.com/office/powerpoint/2010/main" val="413754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1" y="550863"/>
            <a:ext cx="4897439" cy="0"/>
          </a:xfrm>
          <a:prstGeom prst="line">
            <a:avLst/>
          </a:prstGeom>
          <a:ln w="1270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 flipV="1">
            <a:off x="7286626" y="574675"/>
            <a:ext cx="4905375" cy="38100"/>
          </a:xfrm>
          <a:prstGeom prst="line">
            <a:avLst/>
          </a:prstGeom>
          <a:ln w="1270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0" name="图片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4" y="6053138"/>
            <a:ext cx="1468439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内容占位符 4"/>
          <p:cNvGraphicFramePr/>
          <p:nvPr/>
        </p:nvGraphicFramePr>
        <p:xfrm>
          <a:off x="0" y="475290"/>
          <a:ext cx="12192001" cy="6479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99889"/>
                <a:gridCol w="3616765"/>
                <a:gridCol w="3975347"/>
              </a:tblGrid>
              <a:tr h="68663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</a:t>
                      </a: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主题阅读</a:t>
                      </a:r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》 </a:t>
                      </a:r>
                      <a:endParaRPr lang="zh-CN" altLang="en-US" sz="24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31" marR="9143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1" kern="1200" dirty="0" smtClean="0">
                          <a:solidFill>
                            <a:schemeClr val="lt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统编教材</a:t>
                      </a:r>
                      <a:endParaRPr lang="zh-CN" altLang="en-US" sz="3200" b="1" kern="1200" dirty="0">
                        <a:solidFill>
                          <a:schemeClr val="lt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1" marR="91431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</a:t>
                      </a: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你读我诵</a:t>
                      </a:r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》  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1" marR="91431" anchor="ctr"/>
                </a:tc>
              </a:tr>
              <a:tr h="14248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写法对对读：</a:t>
                      </a:r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</a:t>
                      </a: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重识钱塘潮</a:t>
                      </a:r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》</a:t>
                      </a:r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写法对对读：</a:t>
                      </a:r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</a:t>
                      </a: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听潮</a:t>
                      </a:r>
                      <a:r>
                        <a:rPr lang="en-US" altLang="zh-CN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》</a:t>
                      </a: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（节选）</a:t>
                      </a:r>
                      <a:endParaRPr lang="zh-CN" altLang="en-US" sz="24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31" marR="91431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观潮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1" marR="91431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潮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十七日观潮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  <a:endParaRPr lang="zh-CN" altLang="zh-CN" sz="2400" kern="1200" dirty="0" smtClean="0">
                        <a:solidFill>
                          <a:schemeClr val="dk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1" marR="91431" anchor="ctr" anchorCtr="1"/>
                </a:tc>
              </a:tr>
              <a:tr h="14048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写法对对读：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玩月亮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（节选）</a:t>
                      </a:r>
                      <a:endParaRPr lang="en-US" altLang="zh-CN" sz="2400" kern="1200" dirty="0" smtClean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写法对对读：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歌溪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1" marR="91431"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走月亮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1" marR="91431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十五夜望月寄杜郎中</a:t>
                      </a:r>
                      <a:r>
                        <a:rPr lang="zh-CN" altLang="zh-CN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  <a:endParaRPr lang="en-US" altLang="zh-CN" sz="2400" kern="1200" dirty="0" smtClean="0">
                        <a:solidFill>
                          <a:schemeClr val="dk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村夜</a:t>
                      </a:r>
                      <a:r>
                        <a:rPr lang="zh-CN" altLang="zh-CN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</a:txBody>
                  <a:tcPr marL="91431" marR="91431" anchor="ctr" anchorCtr="1"/>
                </a:tc>
              </a:tr>
              <a:tr h="1774237">
                <a:tc>
                  <a:txBody>
                    <a:bodyPr/>
                    <a:lstStyle/>
                    <a:p>
                      <a:pPr marL="0" algn="ctr" defTabSz="12192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主题对对读：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秋景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  <a:p>
                      <a:pPr marL="0" algn="ctr" defTabSz="12192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主题对对读：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鸽子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1" marR="91431" anchor="ctr" anchorCtr="1"/>
                </a:tc>
                <a:tc>
                  <a:txBody>
                    <a:bodyPr/>
                    <a:lstStyle/>
                    <a:p>
                      <a:pPr marL="0" algn="l" defTabSz="12192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现代诗二首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  <a:p>
                      <a:pPr marL="0" algn="l" defTabSz="12192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秋晚的江上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  <a:p>
                      <a:pPr marL="0" algn="l" defTabSz="12192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花牛歌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1" marR="91431" anchor="ctr" anchorCtr="1"/>
                </a:tc>
                <a:tc>
                  <a:txBody>
                    <a:bodyPr/>
                    <a:lstStyle/>
                    <a:p>
                      <a:pPr marL="0" algn="ctr" defTabSz="12192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山居秋暝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  <a:p>
                      <a:pPr marL="0" algn="ctr" defTabSz="12192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林中小景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  <a:p>
                      <a:pPr marL="0" algn="ctr" defTabSz="12192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小鸟音符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1" marR="91431" anchor="ctr" anchorCtr="1"/>
                </a:tc>
              </a:tr>
              <a:tr h="1092130">
                <a:tc>
                  <a:txBody>
                    <a:bodyPr/>
                    <a:lstStyle/>
                    <a:p>
                      <a:pPr marL="0" algn="ctr" defTabSz="1219200" rtl="0" eaLnBrk="1" latinLnBrk="0" hangingPunct="1">
                        <a:buNone/>
                      </a:pPr>
                      <a:r>
                        <a:rPr lang="zh-CN" altLang="en-US" sz="24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写法对对读：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海上生明月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1" marR="91431" anchor="ctr" anchorCtr="1"/>
                </a:tc>
                <a:tc>
                  <a:txBody>
                    <a:bodyPr/>
                    <a:lstStyle/>
                    <a:p>
                      <a:pPr marL="0" algn="ctr" defTabSz="12192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繁星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</a:txBody>
                  <a:tcPr marL="91431" marR="91431" anchor="ctr" anchorCtr="1"/>
                </a:tc>
                <a:tc>
                  <a:txBody>
                    <a:bodyPr/>
                    <a:lstStyle/>
                    <a:p>
                      <a:pPr marL="0" algn="ctr" defTabSz="12192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春江花月夜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</a:p>
                    <a:p>
                      <a:pPr marL="0" algn="ctr" defTabSz="1219200" rtl="0" eaLnBrk="1" latinLnBrk="0" hangingPunct="1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《</a:t>
                      </a:r>
                      <a:r>
                        <a:rPr lang="zh-CN" altLang="en-US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星星</a:t>
                      </a: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》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marL="91431" marR="91431" anchor="ctr" anchorCtr="1"/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711701" y="0"/>
            <a:ext cx="422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一主两翼概览表</a:t>
            </a:r>
            <a:endParaRPr lang="zh-CN" altLang="en-US" sz="2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182362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54001" y="444500"/>
          <a:ext cx="11772899" cy="5994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39021"/>
                <a:gridCol w="3409035"/>
                <a:gridCol w="2411730"/>
                <a:gridCol w="4213113"/>
              </a:tblGrid>
              <a:tr h="122363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统编</a:t>
                      </a:r>
                      <a:endParaRPr lang="en-US" altLang="zh-CN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教材</a:t>
                      </a:r>
                      <a:endParaRPr lang="zh-CN" altLang="en-US" sz="28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统编教材</a:t>
                      </a:r>
                      <a:endParaRPr lang="en-US" altLang="zh-CN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课后习题</a:t>
                      </a:r>
                      <a:endParaRPr lang="zh-CN" altLang="en-US" sz="28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主题阅读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主题阅读（批注</a:t>
                      </a:r>
                      <a:r>
                        <a:rPr lang="en-US" altLang="zh-CN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/</a:t>
                      </a:r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课后题）</a:t>
                      </a:r>
                      <a:endParaRPr lang="zh-CN" altLang="en-US" sz="28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0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</a:t>
                      </a:r>
                      <a:r>
                        <a:rPr lang="zh-CN" altLang="en-US" sz="32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观潮</a:t>
                      </a:r>
                      <a:r>
                        <a:rPr lang="en-US" altLang="zh-CN" sz="32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》</a:t>
                      </a:r>
                      <a:endParaRPr lang="zh-CN" altLang="en-US" sz="3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20090">
                        <a:lnSpc>
                          <a:spcPct val="150000"/>
                        </a:lnSpc>
                      </a:pP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说说课文是按照什么顺序描写钱塘江大潮的，你的头脑中浮现出怎样的画面，选择印象最深的和同学交流。</a:t>
                      </a:r>
                      <a:endParaRPr lang="zh-CN" altLang="en-US" sz="2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</a:t>
                      </a:r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重识钱塘潮</a:t>
                      </a:r>
                      <a:r>
                        <a:rPr lang="en-US" altLang="zh-CN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》</a:t>
                      </a:r>
                      <a:endParaRPr lang="zh-CN" altLang="en-US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marR="0" lvl="0" indent="72009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20090">
                        <a:lnSpc>
                          <a:spcPct val="150000"/>
                        </a:lnSpc>
                      </a:pPr>
                      <a:r>
                        <a:rPr lang="zh-CN" altLang="en-US" sz="28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按照顺序来描写景色，可以使景色有连续的画面感，请完成思维导图，并说说你脑海中浮现的画面。</a:t>
                      </a:r>
                      <a:endParaRPr lang="zh-CN" altLang="en-US" sz="28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4546601" y="6334781"/>
            <a:ext cx="35687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顺序描写，想象画面。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694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0" y="0"/>
          <a:ext cx="12277090" cy="64643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05230"/>
                <a:gridCol w="5742305"/>
                <a:gridCol w="946785"/>
                <a:gridCol w="4382770"/>
              </a:tblGrid>
              <a:tr h="12063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统编</a:t>
                      </a:r>
                      <a:endParaRPr lang="en-US" altLang="zh-CN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教材</a:t>
                      </a:r>
                      <a:endParaRPr lang="zh-CN" altLang="en-US" sz="28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统编教材</a:t>
                      </a:r>
                      <a:endParaRPr lang="en-US" altLang="zh-CN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课后习题</a:t>
                      </a:r>
                      <a:endParaRPr lang="zh-CN" altLang="en-US" sz="28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主题阅读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主题阅读（批注</a:t>
                      </a:r>
                      <a:r>
                        <a:rPr lang="en-US" altLang="zh-CN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/</a:t>
                      </a:r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课后题）</a:t>
                      </a:r>
                      <a:endParaRPr lang="zh-CN" altLang="en-US" sz="28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7990"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72009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阿妈牵着“我”走过“月光闪闪的溪岸”，“细细的溪水，流着山章相野花的香味，流着月光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…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…”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你的头脑中浮现出了怎样的画面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?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课文中还有哪些画面给你留下了深刻的印象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?</a:t>
                      </a: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和同学交流。</a:t>
                      </a:r>
                      <a:endParaRPr lang="zh-CN" altLang="en-US" sz="2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72009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20090">
                        <a:lnSpc>
                          <a:spcPct val="150000"/>
                        </a:lnSpc>
                      </a:pPr>
                      <a:r>
                        <a:rPr lang="zh-CN" altLang="en-US" sz="28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朗读第</a:t>
                      </a:r>
                      <a:r>
                        <a:rPr lang="en-US" altLang="zh-CN" sz="28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4</a:t>
                      </a:r>
                      <a:r>
                        <a:rPr lang="zh-CN" altLang="en-US" sz="28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自然段，用“</a:t>
                      </a:r>
                      <a:r>
                        <a:rPr lang="zh-CN" altLang="en-US" sz="2800" u="sng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   </a:t>
                      </a:r>
                      <a:r>
                        <a:rPr lang="zh-CN" altLang="en-US" sz="28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”画出“看”到的句子，用“</a:t>
                      </a:r>
                      <a:r>
                        <a:rPr lang="en-US" altLang="zh-CN" sz="28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﹏﹏” </a:t>
                      </a:r>
                      <a:r>
                        <a:rPr lang="zh-CN" altLang="en-US" sz="28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画出“闻”到的句子，用“     ”画出“听”到的句子，并在你的学习小组里说说你脑海中浮现出的画面。</a:t>
                      </a:r>
                    </a:p>
                    <a:p>
                      <a:pPr indent="720090">
                        <a:lnSpc>
                          <a:spcPct val="150000"/>
                        </a:lnSpc>
                      </a:pPr>
                      <a:endParaRPr lang="zh-CN" altLang="en-US" sz="28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314701" y="6334781"/>
            <a:ext cx="57785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运用所见所闻，来</a:t>
            </a:r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想象</a:t>
            </a:r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画面。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5392" y="2508250"/>
            <a:ext cx="677108" cy="27686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走月亮</a:t>
            </a:r>
            <a:r>
              <a:rPr lang="en-US" altLang="zh-CN" sz="32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3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31792" y="2654300"/>
            <a:ext cx="677108" cy="27686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玩月亮</a:t>
            </a:r>
            <a:r>
              <a:rPr lang="en-US" altLang="zh-CN" sz="32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32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0490201" y="3556000"/>
            <a:ext cx="876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490201" y="3670300"/>
            <a:ext cx="8763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6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48117" y="628244"/>
            <a:ext cx="6042403" cy="5600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主题阅读</a:t>
            </a:r>
            <a:r>
              <a:rPr lang="en-US" altLang="zh-CN" sz="3200" b="1" dirty="0"/>
              <a:t>10</a:t>
            </a:r>
            <a:r>
              <a:rPr lang="zh-CN" altLang="en-US" sz="3200" b="1" dirty="0"/>
              <a:t>年推广经典语录</a:t>
            </a:r>
            <a:endParaRPr lang="en-US" altLang="zh-CN" sz="3200" b="1" dirty="0"/>
          </a:p>
          <a:p>
            <a:endParaRPr lang="en-US" altLang="zh-CN" dirty="0"/>
          </a:p>
          <a:p>
            <a:r>
              <a:rPr lang="en-US" altLang="zh-CN" sz="2800" dirty="0"/>
              <a:t>       1.</a:t>
            </a:r>
            <a:r>
              <a:rPr lang="zh-CN" altLang="en-US" sz="2800" dirty="0"/>
              <a:t>一个主题就是一种思想，一个主题就是一种情感，一个主题就是一个知识体系，一个主题就是儿童的一个智慧世界。</a:t>
            </a:r>
            <a:endParaRPr lang="en-US" altLang="zh-CN" sz="2800" dirty="0"/>
          </a:p>
          <a:p>
            <a:r>
              <a:rPr lang="en-US" altLang="zh-CN" sz="2800" dirty="0"/>
              <a:t>      2.</a:t>
            </a:r>
            <a:r>
              <a:rPr lang="zh-CN" altLang="en-US" sz="2800" dirty="0"/>
              <a:t>学生的语文能力不是老师讲课讲出来的，是读书读出来的。</a:t>
            </a:r>
            <a:endParaRPr lang="en-US" altLang="zh-CN" sz="2800" dirty="0"/>
          </a:p>
          <a:p>
            <a:r>
              <a:rPr lang="en-US" altLang="zh-CN" sz="2800" dirty="0"/>
              <a:t>      3.</a:t>
            </a:r>
            <a:r>
              <a:rPr lang="zh-CN" altLang="en-US" sz="2800" dirty="0"/>
              <a:t>单元主题好比一根藤，一主两翼的文章好比藤上的瓜，教学时要“整体施教，以藤串瓜” 。</a:t>
            </a:r>
            <a:endParaRPr lang="en-US" altLang="zh-CN" sz="2800" dirty="0"/>
          </a:p>
          <a:p>
            <a:r>
              <a:rPr lang="en-US" altLang="zh-CN" sz="2800" dirty="0"/>
              <a:t>      4.</a:t>
            </a:r>
            <a:r>
              <a:rPr lang="zh-CN" altLang="en-US" sz="2800" dirty="0"/>
              <a:t>得法于课内，得益于课外。</a:t>
            </a:r>
            <a:endParaRPr lang="en-US" altLang="zh-CN" sz="2800" dirty="0"/>
          </a:p>
          <a:p>
            <a:r>
              <a:rPr lang="en-US" altLang="zh-CN" sz="2800" dirty="0"/>
              <a:t>……</a:t>
            </a:r>
            <a:endParaRPr lang="zh-CN" altLang="en-US" sz="2800" dirty="0"/>
          </a:p>
        </p:txBody>
      </p:sp>
      <p:pic>
        <p:nvPicPr>
          <p:cNvPr id="2050" name="Picture 2" descr="C:\Users\admin\Desktop\QQ截图2019071021044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9457" y="1519241"/>
            <a:ext cx="2809875" cy="3819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" y="0"/>
          <a:ext cx="12026900" cy="64389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1451"/>
                <a:gridCol w="3987675"/>
                <a:gridCol w="1103573"/>
                <a:gridCol w="5664201"/>
              </a:tblGrid>
              <a:tr h="131436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统编</a:t>
                      </a:r>
                      <a:endParaRPr lang="en-US" altLang="zh-CN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教材</a:t>
                      </a:r>
                      <a:endParaRPr lang="zh-CN" altLang="en-US" sz="28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统编教材</a:t>
                      </a:r>
                      <a:endParaRPr lang="en-US" altLang="zh-CN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课前导读</a:t>
                      </a:r>
                      <a:endParaRPr lang="zh-CN" altLang="en-US" sz="28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主题阅读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主题阅读（批注</a:t>
                      </a:r>
                      <a:r>
                        <a:rPr lang="en-US" altLang="zh-CN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/</a:t>
                      </a:r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课后题）</a:t>
                      </a:r>
                      <a:endParaRPr lang="zh-CN" altLang="en-US" sz="28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4533"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20090">
                        <a:lnSpc>
                          <a:spcPct val="150000"/>
                        </a:lnSpc>
                      </a:pP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说说诗中描绘了哪些景物，这些景物构成了怎样的画面。</a:t>
                      </a:r>
                      <a:endParaRPr lang="zh-CN" altLang="en-US" sz="2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72009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20090">
                        <a:lnSpc>
                          <a:spcPct val="150000"/>
                        </a:lnSpc>
                      </a:pPr>
                      <a:r>
                        <a:rPr lang="zh-CN" altLang="en-US" sz="28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“晨曦、毛栗、浆果、玫瑰、枫树、田野、我</a:t>
                      </a:r>
                      <a:r>
                        <a:rPr lang="en-US" altLang="zh-CN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……</a:t>
                      </a:r>
                      <a:r>
                        <a:rPr lang="zh-CN" altLang="en-US" sz="28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”一幅可爱烂漫的秋景图。请你结合景物想象画面并画下来。</a:t>
                      </a:r>
                      <a:endParaRPr lang="zh-CN" altLang="en-US" sz="2800" kern="1200" dirty="0">
                        <a:solidFill>
                          <a:schemeClr val="dk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4546601" y="6334781"/>
            <a:ext cx="35687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景物描写，想象画面。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6446" y="1168400"/>
            <a:ext cx="677108" cy="52705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现代诗二首</a:t>
            </a:r>
            <a:r>
              <a:rPr lang="en-US" altLang="zh-CN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秋晚的江上</a:t>
            </a:r>
            <a:r>
              <a:rPr lang="en-US" altLang="zh-CN" sz="2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84566" y="3111500"/>
            <a:ext cx="677108" cy="21336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秋景</a:t>
            </a:r>
            <a:r>
              <a:rPr lang="en-US" altLang="zh-CN" sz="28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274035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" y="0"/>
          <a:ext cx="12026900" cy="64389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71451"/>
                <a:gridCol w="3987675"/>
                <a:gridCol w="1103573"/>
                <a:gridCol w="5664201"/>
              </a:tblGrid>
              <a:tr h="131436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统编</a:t>
                      </a:r>
                      <a:endParaRPr lang="en-US" altLang="zh-CN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教材</a:t>
                      </a:r>
                      <a:endParaRPr lang="zh-CN" altLang="en-US" sz="28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统编教材</a:t>
                      </a:r>
                      <a:endParaRPr lang="en-US" altLang="zh-CN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课前导读</a:t>
                      </a:r>
                      <a:endParaRPr lang="zh-CN" altLang="en-US" sz="28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主题阅读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主题阅读（批注</a:t>
                      </a:r>
                      <a:r>
                        <a:rPr lang="en-US" altLang="zh-CN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/</a:t>
                      </a:r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课后题）</a:t>
                      </a:r>
                      <a:endParaRPr lang="zh-CN" altLang="en-US" sz="28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4533">
                <a:tc>
                  <a:txBody>
                    <a:bodyPr/>
                    <a:lstStyle/>
                    <a:p>
                      <a:pPr algn="ctr"/>
                      <a:endParaRPr lang="zh-CN" altLang="en-US" sz="3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20090">
                        <a:lnSpc>
                          <a:spcPct val="150000"/>
                        </a:lnSpc>
                      </a:pP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说说诗中描绘了哪些景物，这些景物构成了怎样的画面。</a:t>
                      </a:r>
                      <a:endParaRPr lang="zh-CN" altLang="en-US" sz="2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72009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20090">
                        <a:lnSpc>
                          <a:spcPct val="150000"/>
                        </a:lnSpc>
                      </a:pPr>
                      <a:r>
                        <a:rPr lang="zh-CN" altLang="en-US" sz="28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鸽子在空中“回环来往”“夷犹如意”“翻身映日”，请你结 合景物想象画面并画下来。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4546601" y="6334781"/>
            <a:ext cx="35687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景物描写，想象画面。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6446" y="1168400"/>
            <a:ext cx="677108" cy="52705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现代诗二首</a:t>
            </a:r>
            <a:r>
              <a:rPr lang="en-US" altLang="zh-CN" sz="32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32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花牛歌</a:t>
            </a:r>
            <a:r>
              <a:rPr lang="en-US" altLang="zh-CN" sz="28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84566" y="3111500"/>
            <a:ext cx="677108" cy="21336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32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鸽子</a:t>
            </a:r>
            <a:r>
              <a:rPr lang="en-US" altLang="zh-CN" sz="28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05597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54001" y="444500"/>
          <a:ext cx="11772899" cy="5994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39021"/>
                <a:gridCol w="3537585"/>
                <a:gridCol w="2454275"/>
                <a:gridCol w="4042018"/>
              </a:tblGrid>
              <a:tr h="122363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统编</a:t>
                      </a:r>
                      <a:endParaRPr lang="en-US" altLang="zh-CN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教材</a:t>
                      </a:r>
                      <a:endParaRPr lang="zh-CN" altLang="en-US" sz="28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统编教材</a:t>
                      </a:r>
                      <a:endParaRPr lang="en-US" altLang="zh-CN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课前导读</a:t>
                      </a:r>
                      <a:endParaRPr lang="zh-CN" altLang="en-US" sz="28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主题阅读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主题阅读（批注</a:t>
                      </a:r>
                      <a:r>
                        <a:rPr lang="en-US" altLang="zh-CN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/</a:t>
                      </a:r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课后题）</a:t>
                      </a:r>
                      <a:endParaRPr lang="zh-CN" altLang="en-US" sz="28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0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</a:t>
                      </a:r>
                      <a:r>
                        <a:rPr lang="zh-CN" altLang="en-US" sz="32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繁星</a:t>
                      </a:r>
                      <a:r>
                        <a:rPr lang="en-US" altLang="zh-CN" sz="32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》</a:t>
                      </a:r>
                      <a:endParaRPr lang="zh-CN" altLang="en-US" sz="320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20090">
                        <a:lnSpc>
                          <a:spcPct val="150000"/>
                        </a:lnSpc>
                      </a:pPr>
                      <a:r>
                        <a:rPr lang="zh-CN" altLang="en-US" sz="28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根据课文的描述，想象繁星满天的画面，你也看过夜晚的繁星吧？说说当时的感受。</a:t>
                      </a:r>
                      <a:endParaRPr lang="zh-CN" altLang="en-US" sz="280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</a:t>
                      </a:r>
                      <a:r>
                        <a:rPr lang="zh-CN" altLang="en-US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海上生明月</a:t>
                      </a:r>
                      <a:r>
                        <a:rPr lang="en-US" altLang="zh-CN" sz="2800" dirty="0" smtClean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》</a:t>
                      </a:r>
                      <a:endParaRPr lang="zh-CN" altLang="en-US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marR="0" lvl="0" indent="72009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800" dirty="0" smtClean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720090">
                        <a:lnSpc>
                          <a:spcPct val="150000"/>
                        </a:lnSpc>
                      </a:pPr>
                      <a:r>
                        <a:rPr lang="zh-CN" altLang="en-US" sz="28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结合生活，想象明月在山间、水里、树林间升起的画面，请用 </a:t>
                      </a:r>
                      <a:r>
                        <a:rPr lang="en-US" altLang="zh-CN" sz="28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100 </a:t>
                      </a:r>
                      <a:r>
                        <a:rPr lang="zh-CN" altLang="en-US" sz="2800" kern="1200" dirty="0" smtClean="0">
                          <a:solidFill>
                            <a:schemeClr val="dk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+mn-cs"/>
                        </a:rPr>
                        <a:t>字左右把这个画面描写出来。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4546600" y="6334781"/>
            <a:ext cx="4191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结合生活情境，想象画面。</a:t>
            </a:r>
            <a:endParaRPr lang="zh-CN" altLang="en-US" sz="28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85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95424" y="604906"/>
            <a:ext cx="11619913" cy="6253094"/>
          </a:xfrm>
          <a:prstGeom prst="rect">
            <a:avLst/>
          </a:prstGeom>
          <a:noFill/>
          <a:ln>
            <a:solidFill>
              <a:srgbClr val="869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91573" y="2"/>
            <a:ext cx="5506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dirty="0" smtClean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习作小妙招是什么？</a:t>
            </a:r>
            <a:endParaRPr lang="zh-CN" altLang="en-US" sz="2400" dirty="0">
              <a:solidFill>
                <a:srgbClr val="3E672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4906"/>
            <a:ext cx="4775200" cy="623538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91573" y="4470400"/>
            <a:ext cx="4176235" cy="54277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79052" y="751995"/>
            <a:ext cx="749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习作要求：向同学推荐一个地方，写清楚推荐理由。</a:t>
            </a:r>
            <a:endParaRPr lang="zh-CN" altLang="en-US" sz="24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308100" y="751993"/>
            <a:ext cx="177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第一单元</a:t>
            </a:r>
            <a:endParaRPr lang="zh-CN" altLang="en-US" sz="20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1"/>
          <p:cNvGrpSpPr/>
          <p:nvPr/>
        </p:nvGrpSpPr>
        <p:grpSpPr>
          <a:xfrm>
            <a:off x="5051865" y="1282264"/>
            <a:ext cx="6769099" cy="2445668"/>
            <a:chOff x="5051865" y="1282263"/>
            <a:chExt cx="6769099" cy="2445668"/>
          </a:xfrm>
        </p:grpSpPr>
        <p:sp>
          <p:nvSpPr>
            <p:cNvPr id="17" name="矩形 16"/>
            <p:cNvSpPr/>
            <p:nvPr/>
          </p:nvSpPr>
          <p:spPr>
            <a:xfrm>
              <a:off x="5051865" y="1327274"/>
              <a:ext cx="6769099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720090" algn="just">
                <a:lnSpc>
                  <a:spcPct val="150000"/>
                </a:lnSpc>
              </a:pPr>
              <a:r>
                <a:rPr lang="zh-CN" altLang="en-US" sz="2800" b="1" kern="100" dirty="0" smtClean="0">
                  <a:solidFill>
                    <a:srgbClr val="FF0000"/>
                  </a:solidFill>
                  <a:latin typeface="Calibri" panose="020F0502020204030204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习作小妙招第一招：</a:t>
              </a:r>
              <a:r>
                <a:rPr lang="zh-CN" altLang="zh-CN" sz="2800" b="1" kern="100" dirty="0" smtClean="0">
                  <a:solidFill>
                    <a:srgbClr val="FF0000"/>
                  </a:solidFill>
                  <a:latin typeface="Calibri" panose="020F0502020204030204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睁</a:t>
              </a:r>
              <a:r>
                <a:rPr lang="zh-CN" altLang="zh-CN" sz="2800" b="1" kern="100" dirty="0">
                  <a:solidFill>
                    <a:srgbClr val="FF0000"/>
                  </a:solidFill>
                  <a:latin typeface="Calibri" panose="020F0502020204030204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大眼睛</a:t>
              </a:r>
              <a:r>
                <a:rPr lang="zh-CN" altLang="zh-CN" sz="2800" b="1" kern="100" dirty="0" smtClean="0">
                  <a:solidFill>
                    <a:srgbClr val="FF0000"/>
                  </a:solidFill>
                  <a:latin typeface="Calibri" panose="020F0502020204030204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写</a:t>
              </a:r>
              <a:r>
                <a:rPr lang="zh-CN" altLang="zh-CN" sz="2400" dirty="0">
                  <a:solidFill>
                    <a:prstClr val="black"/>
                  </a:solidFill>
                  <a:ea typeface="楷体" panose="02010609060101010101" pitchFamily="49" charset="-122"/>
                  <a:cs typeface="Times New Roman" panose="02020603050405020304" pitchFamily="18" charset="0"/>
                </a:rPr>
                <a:t>——</a:t>
              </a:r>
              <a:r>
                <a:rPr lang="zh-CN" altLang="zh-CN" sz="2400" kern="100" dirty="0" smtClean="0">
                  <a:solidFill>
                    <a:prstClr val="black"/>
                  </a:solidFill>
                  <a:latin typeface="Calibri" panose="020F0502020204030204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就</a:t>
              </a:r>
              <a:r>
                <a:rPr lang="zh-CN" altLang="zh-CN" sz="2400" kern="100" dirty="0">
                  <a:solidFill>
                    <a:prstClr val="black"/>
                  </a:solidFill>
                  <a:latin typeface="Calibri" panose="020F0502020204030204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要求我们仔细观察。比如：如果你想推荐一处风景，就可以写看到风景的颜色，如果你想推荐图书馆，就可以写图书馆书籍排列的独特</a:t>
              </a:r>
              <a:r>
                <a:rPr lang="en-US" altLang="zh-CN" sz="2400" kern="100" dirty="0">
                  <a:solidFill>
                    <a:prstClr val="black"/>
                  </a:solidFill>
                  <a:latin typeface="Calibri" panose="020F0502020204030204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……</a:t>
              </a:r>
              <a:endParaRPr lang="en-US" altLang="zh-CN" sz="1600" kern="100" dirty="0">
                <a:solidFill>
                  <a:prstClr val="black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857" y="1282263"/>
              <a:ext cx="624799" cy="696541"/>
            </a:xfrm>
            <a:prstGeom prst="rect">
              <a:avLst/>
            </a:prstGeom>
          </p:spPr>
        </p:pic>
      </p:grpSp>
      <p:grpSp>
        <p:nvGrpSpPr>
          <p:cNvPr id="4" name="组合 22"/>
          <p:cNvGrpSpPr/>
          <p:nvPr/>
        </p:nvGrpSpPr>
        <p:grpSpPr>
          <a:xfrm>
            <a:off x="5019237" y="3841548"/>
            <a:ext cx="6652065" cy="1960274"/>
            <a:chOff x="5019235" y="3841547"/>
            <a:chExt cx="6652065" cy="1960274"/>
          </a:xfrm>
        </p:grpSpPr>
        <p:sp>
          <p:nvSpPr>
            <p:cNvPr id="5" name="矩形 4"/>
            <p:cNvSpPr/>
            <p:nvPr/>
          </p:nvSpPr>
          <p:spPr>
            <a:xfrm>
              <a:off x="5019235" y="3955162"/>
              <a:ext cx="6652065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720090" algn="just">
                <a:lnSpc>
                  <a:spcPct val="150000"/>
                </a:lnSpc>
              </a:pPr>
              <a:r>
                <a:rPr lang="zh-CN" altLang="en-US" sz="2800" b="1" kern="100" dirty="0">
                  <a:solidFill>
                    <a:srgbClr val="FF0000"/>
                  </a:solidFill>
                  <a:latin typeface="Calibri" panose="020F0502020204030204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习作小妙招</a:t>
              </a:r>
              <a:r>
                <a:rPr lang="zh-CN" altLang="en-US" sz="2800" b="1" kern="100" dirty="0" smtClean="0">
                  <a:solidFill>
                    <a:srgbClr val="FF0000"/>
                  </a:solidFill>
                  <a:latin typeface="Calibri" panose="020F0502020204030204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第二招</a:t>
              </a:r>
              <a:r>
                <a:rPr lang="zh-CN" altLang="en-US" sz="2800" b="1" kern="100" dirty="0">
                  <a:solidFill>
                    <a:srgbClr val="FF0000"/>
                  </a:solidFill>
                  <a:latin typeface="Calibri" panose="020F0502020204030204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：</a:t>
              </a:r>
              <a:r>
                <a:rPr lang="zh-CN" altLang="zh-CN" sz="2800" b="1" dirty="0" smtClean="0">
                  <a:solidFill>
                    <a:srgbClr val="FF0000"/>
                  </a:solidFill>
                  <a:ea typeface="楷体" panose="02010609060101010101" pitchFamily="49" charset="-122"/>
                  <a:cs typeface="Times New Roman" panose="02020603050405020304" pitchFamily="18" charset="0"/>
                </a:rPr>
                <a:t>闭上</a:t>
              </a:r>
              <a:r>
                <a:rPr lang="zh-CN" altLang="zh-CN" sz="2800" b="1" dirty="0">
                  <a:solidFill>
                    <a:srgbClr val="FF0000"/>
                  </a:solidFill>
                  <a:ea typeface="楷体" panose="02010609060101010101" pitchFamily="49" charset="-122"/>
                  <a:cs typeface="Times New Roman" panose="02020603050405020304" pitchFamily="18" charset="0"/>
                </a:rPr>
                <a:t>眼睛写</a:t>
              </a:r>
              <a:r>
                <a:rPr lang="zh-CN" altLang="zh-CN" sz="2800" dirty="0">
                  <a:solidFill>
                    <a:prstClr val="black"/>
                  </a:solidFill>
                  <a:ea typeface="楷体" panose="02010609060101010101" pitchFamily="49" charset="-122"/>
                  <a:cs typeface="Times New Roman" panose="02020603050405020304" pitchFamily="18" charset="0"/>
                </a:rPr>
                <a:t>——</a:t>
              </a:r>
              <a:r>
                <a:rPr lang="zh-CN" altLang="zh-CN" sz="2400" dirty="0">
                  <a:solidFill>
                    <a:prstClr val="black"/>
                  </a:solidFill>
                  <a:ea typeface="楷体" panose="02010609060101010101" pitchFamily="49" charset="-122"/>
                  <a:cs typeface="Times New Roman" panose="02020603050405020304" pitchFamily="18" charset="0"/>
                </a:rPr>
                <a:t>我们还可以通过触觉、听觉、嗅觉、想象画面来感受你所推荐的地方。</a:t>
              </a:r>
              <a:endParaRPr lang="zh-CN" altLang="en-US" sz="2400" dirty="0">
                <a:solidFill>
                  <a:prstClr val="black"/>
                </a:solidFill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856" y="3841547"/>
              <a:ext cx="624799" cy="696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741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13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22929" y="604908"/>
            <a:ext cx="6663507" cy="5978773"/>
          </a:xfrm>
          <a:prstGeom prst="rect">
            <a:avLst/>
          </a:prstGeom>
          <a:noFill/>
          <a:ln>
            <a:solidFill>
              <a:srgbClr val="869B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5" name="组合 7"/>
          <p:cNvGrpSpPr/>
          <p:nvPr/>
        </p:nvGrpSpPr>
        <p:grpSpPr>
          <a:xfrm>
            <a:off x="-10794" y="88900"/>
            <a:ext cx="3537587" cy="6494778"/>
            <a:chOff x="347570" y="604904"/>
            <a:chExt cx="3190017" cy="597877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70" y="604904"/>
              <a:ext cx="3190017" cy="5978774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461077" y="604904"/>
              <a:ext cx="2723950" cy="1444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3200" dirty="0" smtClean="0">
                  <a:solidFill>
                    <a:srgbClr val="3E672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习作小妙招“妙</a:t>
              </a:r>
              <a:r>
                <a:rPr lang="en-US" altLang="zh-CN" sz="3200" dirty="0" smtClean="0">
                  <a:solidFill>
                    <a:srgbClr val="3E672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”</a:t>
              </a:r>
              <a:r>
                <a:rPr lang="zh-CN" altLang="en-US" sz="3200" dirty="0" smtClean="0">
                  <a:solidFill>
                    <a:srgbClr val="3E672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在哪</a:t>
              </a:r>
              <a:r>
                <a:rPr lang="en-US" altLang="zh-CN" sz="3200" dirty="0" smtClean="0">
                  <a:solidFill>
                    <a:srgbClr val="3E672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?</a:t>
              </a:r>
              <a:endParaRPr lang="zh-CN" altLang="en-US" sz="3200" dirty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" name="组合 22"/>
          <p:cNvGrpSpPr/>
          <p:nvPr/>
        </p:nvGrpSpPr>
        <p:grpSpPr>
          <a:xfrm>
            <a:off x="2133036" y="647188"/>
            <a:ext cx="7207706" cy="5980694"/>
            <a:chOff x="1221900" y="519933"/>
            <a:chExt cx="7207705" cy="5980694"/>
          </a:xfrm>
        </p:grpSpPr>
        <p:grpSp>
          <p:nvGrpSpPr>
            <p:cNvPr id="8" name="组合 15"/>
            <p:cNvGrpSpPr/>
            <p:nvPr/>
          </p:nvGrpSpPr>
          <p:grpSpPr>
            <a:xfrm>
              <a:off x="1221900" y="519933"/>
              <a:ext cx="7153399" cy="5980694"/>
              <a:chOff x="3850800" y="519933"/>
              <a:chExt cx="7153399" cy="598069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40693" y="519933"/>
                <a:ext cx="6663506" cy="5980694"/>
              </a:xfrm>
              <a:prstGeom prst="rect">
                <a:avLst/>
              </a:prstGeom>
            </p:spPr>
          </p:pic>
          <p:sp>
            <p:nvSpPr>
              <p:cNvPr id="10" name="矩形 9"/>
              <p:cNvSpPr/>
              <p:nvPr/>
            </p:nvSpPr>
            <p:spPr>
              <a:xfrm>
                <a:off x="3850800" y="1019587"/>
                <a:ext cx="3636505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2800" dirty="0" smtClean="0">
                    <a:solidFill>
                      <a:srgbClr val="3E672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   </a:t>
                </a:r>
                <a:r>
                  <a:rPr lang="zh-CN" altLang="en-US" sz="4400" dirty="0" smtClean="0">
                    <a:solidFill>
                      <a:srgbClr val="3E672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漫画支招</a:t>
                </a:r>
                <a:endParaRPr lang="en-US" altLang="zh-CN" sz="4400" dirty="0">
                  <a:solidFill>
                    <a:srgbClr val="3E6721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4732532" y="1118749"/>
              <a:ext cx="369707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2800" dirty="0" smtClean="0">
                  <a:solidFill>
                    <a:srgbClr val="3E672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4400" dirty="0" smtClean="0">
                  <a:solidFill>
                    <a:srgbClr val="3E672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习作学招</a:t>
              </a:r>
              <a:endParaRPr lang="zh-CN" altLang="en-US" sz="4400" dirty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9" name="组合 21"/>
          <p:cNvGrpSpPr/>
          <p:nvPr/>
        </p:nvGrpSpPr>
        <p:grpSpPr>
          <a:xfrm>
            <a:off x="6034642" y="659866"/>
            <a:ext cx="4281656" cy="5923812"/>
            <a:chOff x="8042084" y="662909"/>
            <a:chExt cx="4281656" cy="592381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2084" y="662909"/>
              <a:ext cx="3217014" cy="59238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8690156" y="851844"/>
              <a:ext cx="363358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dirty="0" smtClean="0">
                  <a:solidFill>
                    <a:srgbClr val="3E672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还有</a:t>
              </a:r>
              <a:endParaRPr lang="en-US" altLang="zh-CN" sz="4400" dirty="0" smtClean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4400" dirty="0" smtClean="0">
                  <a:solidFill>
                    <a:srgbClr val="3E672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片段练招！</a:t>
              </a:r>
              <a:endParaRPr lang="zh-CN" altLang="en-US" sz="4400" dirty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3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2916" y="-133758"/>
            <a:ext cx="23391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 smtClean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一、漫画支招</a:t>
            </a:r>
            <a:endParaRPr lang="en-US" altLang="zh-CN" sz="2800" dirty="0">
              <a:solidFill>
                <a:srgbClr val="3E672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79776" y="3501189"/>
            <a:ext cx="1909756" cy="136797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7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5241" y="-93890"/>
            <a:ext cx="413446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 smtClean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二、习作例文</a:t>
            </a:r>
            <a:r>
              <a:rPr lang="en-US" altLang="zh-CN" sz="2800" dirty="0" smtClean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dirty="0" smtClean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学妙招</a:t>
            </a:r>
            <a:endParaRPr lang="zh-CN" altLang="en-US" sz="2800" dirty="0">
              <a:solidFill>
                <a:srgbClr val="3E672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0" y="787402"/>
          <a:ext cx="12192000" cy="6070599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6350000"/>
                <a:gridCol w="5842000"/>
              </a:tblGrid>
              <a:tr h="570646">
                <a:tc>
                  <a:txBody>
                    <a:bodyPr/>
                    <a:lstStyle/>
                    <a:p>
                      <a:pPr indent="7200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《迷人的张家界》文章</a:t>
                      </a:r>
                      <a:endParaRPr lang="zh-CN" sz="16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72009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400" b="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对应</a:t>
                      </a:r>
                      <a:r>
                        <a:rPr lang="zh-CN" sz="2400" b="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批注</a:t>
                      </a:r>
                      <a:endParaRPr lang="zh-CN" sz="16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004698">
                <a:tc>
                  <a:txBody>
                    <a:bodyPr/>
                    <a:lstStyle/>
                    <a:p>
                      <a:pPr indent="7200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b="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重重叠叠</a:t>
                      </a:r>
                      <a:r>
                        <a:rPr lang="zh-CN" sz="24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的山峰拔地而起，高耸入云。它们是那么多，一座挨着一座，一座有一座的特点</a:t>
                      </a:r>
                      <a:r>
                        <a:rPr lang="zh-CN" sz="2400" b="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，</a:t>
                      </a:r>
                      <a:r>
                        <a:rPr lang="zh-CN" altLang="en-US" sz="2400" b="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一座有一座的姿态</a:t>
                      </a:r>
                      <a:r>
                        <a:rPr lang="en-US" altLang="zh-CN" sz="2400" b="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:</a:t>
                      </a:r>
                      <a:r>
                        <a:rPr lang="zh-CN" altLang="en-US" sz="2400" b="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有的像身背草篓的采药老人、有的像手捧鲜花的妙龄少女，有的像摩天大楼</a:t>
                      </a:r>
                      <a:r>
                        <a:rPr lang="en-US" altLang="zh-CN" sz="2400" b="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……</a:t>
                      </a:r>
                      <a:endParaRPr lang="zh-CN" sz="16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7200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0" kern="100" dirty="0"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睁大眼睛，仔细观察。</a:t>
                      </a:r>
                      <a:r>
                        <a:rPr lang="zh-CN" sz="24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作者通过观察将形态各异的山峰描写得非常生动。</a:t>
                      </a:r>
                      <a:endParaRPr lang="zh-CN" sz="16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495255">
                <a:tc>
                  <a:txBody>
                    <a:bodyPr/>
                    <a:lstStyle/>
                    <a:p>
                      <a:pPr indent="7200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4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流水潺潺，伴着声声鸟语，走着走着，忽然感到一阵清凉，才觉察有微风习习吹过，阵阵袭来的芬芳使你不由得驻足细细品味。</a:t>
                      </a:r>
                      <a:endParaRPr lang="zh-CN" sz="16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7200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2800" b="0" kern="100" dirty="0"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闭上</a:t>
                      </a:r>
                      <a:r>
                        <a:rPr lang="zh-CN" sz="2800" b="0" kern="100" dirty="0" smtClean="0"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眼睛</a:t>
                      </a:r>
                      <a:r>
                        <a:rPr lang="zh-CN" altLang="en-US" sz="2800" b="0" kern="100" dirty="0" smtClean="0"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，想象画面。</a:t>
                      </a:r>
                      <a:r>
                        <a:rPr lang="zh-CN" altLang="en-US" sz="2800" b="0" kern="100" dirty="0" smtClean="0">
                          <a:solidFill>
                            <a:schemeClr val="tx1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作者通过对声音和气味的描写，让读者仿佛身临其境。</a:t>
                      </a:r>
                      <a:endParaRPr lang="zh-CN" sz="1800" b="0" kern="100" dirty="0">
                        <a:solidFill>
                          <a:schemeClr val="tx1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indent="72009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 </a:t>
                      </a:r>
                      <a:endParaRPr lang="zh-CN" sz="1600" b="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14400" y="99045"/>
            <a:ext cx="23391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 smtClean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三、片段</a:t>
            </a:r>
            <a:r>
              <a:rPr lang="zh-CN" altLang="en-US" sz="2800" dirty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练招</a:t>
            </a:r>
            <a:endParaRPr lang="en-US" altLang="zh-CN" sz="2800" dirty="0">
              <a:solidFill>
                <a:srgbClr val="3E672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421"/>
            <a:ext cx="1206500" cy="12539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03" y="1805238"/>
            <a:ext cx="11360783" cy="337315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07369" y="2571750"/>
            <a:ext cx="2846372" cy="20813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2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421"/>
            <a:ext cx="1206500" cy="12539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39" y="1849705"/>
            <a:ext cx="10952744" cy="359819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14400" y="99045"/>
            <a:ext cx="23391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三、片段练招</a:t>
            </a:r>
            <a:endParaRPr lang="en-US" altLang="zh-CN" sz="2800" dirty="0">
              <a:solidFill>
                <a:srgbClr val="3E672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1639" y="2346960"/>
            <a:ext cx="2639310" cy="23061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H="1" flipV="1">
            <a:off x="2265680" y="4805680"/>
            <a:ext cx="619760" cy="1005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019821" y="5588000"/>
            <a:ext cx="5768579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批注提示，点明妙招。</a:t>
            </a:r>
            <a:endParaRPr lang="zh-CN" altLang="en-US" sz="2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69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043" y="28466"/>
            <a:ext cx="8772525" cy="4457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035" y="4486166"/>
            <a:ext cx="8844533" cy="18859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08051" y="2852936"/>
            <a:ext cx="2304256" cy="151216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60779" y="4859948"/>
            <a:ext cx="2147789" cy="151216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6" y="0"/>
            <a:ext cx="23391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三、片段练招</a:t>
            </a:r>
            <a:endParaRPr lang="en-US" altLang="zh-CN" sz="2800" dirty="0">
              <a:solidFill>
                <a:srgbClr val="3E672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957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15483" y="720811"/>
            <a:ext cx="94696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立言人可以很骄傲地说</a:t>
            </a:r>
            <a:r>
              <a:rPr lang="en-US" altLang="zh-CN" sz="3600" b="1" dirty="0"/>
              <a:t>——</a:t>
            </a:r>
          </a:p>
          <a:p>
            <a:endParaRPr lang="en-US" altLang="zh-CN" sz="3200" dirty="0"/>
          </a:p>
          <a:p>
            <a:r>
              <a:rPr lang="zh-CN" altLang="en-US" sz="3200" dirty="0"/>
              <a:t>我们引领了中小学语文教学的一个时代（</a:t>
            </a:r>
            <a:r>
              <a:rPr lang="en-US" altLang="zh-CN" sz="3200" dirty="0"/>
              <a:t>10</a:t>
            </a:r>
            <a:r>
              <a:rPr lang="zh-CN" altLang="en-US" sz="3200" dirty="0"/>
              <a:t>年）</a:t>
            </a:r>
            <a:endParaRPr lang="en-US" altLang="zh-CN" sz="3200" dirty="0"/>
          </a:p>
          <a:p>
            <a:r>
              <a:rPr lang="zh-CN" altLang="en-US" sz="3200" dirty="0"/>
              <a:t>我们的主题阅读研究得到了社会的广泛认同</a:t>
            </a:r>
          </a:p>
        </p:txBody>
      </p:sp>
      <p:pic>
        <p:nvPicPr>
          <p:cNvPr id="3074" name="Picture 2" descr="C:\Users\admin\Desktop\QQ截图2019071021065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3045" y="3434759"/>
            <a:ext cx="2025511" cy="2709855"/>
          </a:xfrm>
          <a:prstGeom prst="rect">
            <a:avLst/>
          </a:prstGeom>
          <a:noFill/>
        </p:spPr>
      </p:pic>
      <p:pic>
        <p:nvPicPr>
          <p:cNvPr id="3075" name="Picture 3" descr="C:\Users\admin\Desktop\QQ截图201907102107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6788" y="3429012"/>
            <a:ext cx="1928825" cy="2730649"/>
          </a:xfrm>
          <a:prstGeom prst="rect">
            <a:avLst/>
          </a:prstGeom>
          <a:noFill/>
        </p:spPr>
      </p:pic>
      <p:pic>
        <p:nvPicPr>
          <p:cNvPr id="3078" name="Picture 6" descr="C:\Users\admin\Desktop\QQ截图201907102107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2265" y="3429012"/>
            <a:ext cx="1890707" cy="2644433"/>
          </a:xfrm>
          <a:prstGeom prst="rect">
            <a:avLst/>
          </a:prstGeom>
          <a:noFill/>
          <a:effectLst/>
        </p:spPr>
      </p:pic>
      <p:pic>
        <p:nvPicPr>
          <p:cNvPr id="3079" name="Picture 7" descr="C:\Users\admin\Desktop\QQ截图2019071021212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5109" y="3429000"/>
            <a:ext cx="1928827" cy="27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14400" y="99045"/>
            <a:ext cx="23391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三、片段</a:t>
            </a:r>
            <a:r>
              <a:rPr lang="zh-CN" altLang="en-US" sz="2800" dirty="0" smtClean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练招</a:t>
            </a:r>
            <a:endParaRPr lang="en-US" altLang="zh-CN" sz="2800" dirty="0">
              <a:solidFill>
                <a:srgbClr val="3E672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8021"/>
            <a:ext cx="1206500" cy="12539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352947"/>
            <a:ext cx="10739439" cy="5363131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 flipV="1">
            <a:off x="2021305" y="3403602"/>
            <a:ext cx="9384632" cy="42245"/>
          </a:xfrm>
          <a:prstGeom prst="line">
            <a:avLst/>
          </a:prstGeom>
          <a:ln w="22225">
            <a:solidFill>
              <a:srgbClr val="FF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2021306" y="4034512"/>
            <a:ext cx="9276615" cy="43314"/>
          </a:xfrm>
          <a:prstGeom prst="line">
            <a:avLst/>
          </a:prstGeom>
          <a:ln w="22225">
            <a:solidFill>
              <a:srgbClr val="FF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1381226" y="4593064"/>
            <a:ext cx="9916695" cy="21658"/>
          </a:xfrm>
          <a:prstGeom prst="line">
            <a:avLst/>
          </a:prstGeom>
          <a:ln w="22225">
            <a:solidFill>
              <a:srgbClr val="FF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1967296" y="5203388"/>
            <a:ext cx="9384632" cy="43314"/>
          </a:xfrm>
          <a:prstGeom prst="line">
            <a:avLst/>
          </a:prstGeom>
          <a:ln w="22225">
            <a:solidFill>
              <a:srgbClr val="FF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1381226" y="5835368"/>
            <a:ext cx="9916695" cy="43314"/>
          </a:xfrm>
          <a:prstGeom prst="line">
            <a:avLst/>
          </a:prstGeom>
          <a:ln w="22225">
            <a:solidFill>
              <a:srgbClr val="FF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1381226" y="6372266"/>
            <a:ext cx="7813575" cy="21657"/>
          </a:xfrm>
          <a:prstGeom prst="line">
            <a:avLst/>
          </a:prstGeom>
          <a:ln w="22225">
            <a:solidFill>
              <a:srgbClr val="FF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1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14400" y="99045"/>
            <a:ext cx="23391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三、片段</a:t>
            </a:r>
            <a:r>
              <a:rPr lang="zh-CN" altLang="en-US" sz="2800" dirty="0" smtClean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练招</a:t>
            </a:r>
            <a:endParaRPr lang="en-US" altLang="zh-CN" sz="2800" dirty="0">
              <a:solidFill>
                <a:srgbClr val="3E672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421"/>
            <a:ext cx="1206500" cy="12539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926" y="837711"/>
            <a:ext cx="7820025" cy="590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14400" y="99045"/>
            <a:ext cx="23391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 smtClean="0">
                <a:solidFill>
                  <a:srgbClr val="3E672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四、习作用招</a:t>
            </a:r>
            <a:endParaRPr lang="en-US" altLang="zh-CN" sz="2800" dirty="0">
              <a:solidFill>
                <a:srgbClr val="3E672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" y="0"/>
            <a:ext cx="1206500" cy="12539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450" y="1154432"/>
            <a:ext cx="7810500" cy="57245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190450" y="1844824"/>
            <a:ext cx="7810500" cy="122413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2190450" y="3068960"/>
            <a:ext cx="4409606" cy="79208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68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" y="3360341"/>
            <a:ext cx="12282233" cy="3518362"/>
          </a:xfrm>
          <a:prstGeom prst="rect">
            <a:avLst/>
          </a:prstGeom>
          <a:solidFill>
            <a:srgbClr val="C7E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67808" y="2060848"/>
            <a:ext cx="109435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5400" dirty="0" smtClean="0">
                <a:solidFill>
                  <a:srgbClr val="3E672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现在让</a:t>
            </a:r>
            <a:r>
              <a:rPr lang="zh-CN" altLang="en-US" sz="5400" dirty="0">
                <a:solidFill>
                  <a:srgbClr val="3E672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我们</a:t>
            </a:r>
            <a:r>
              <a:rPr lang="zh-CN" altLang="en-US" sz="5400" dirty="0" smtClean="0">
                <a:solidFill>
                  <a:srgbClr val="3E672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回到</a:t>
            </a:r>
            <a:endParaRPr lang="en-US" altLang="zh-CN" sz="5400" dirty="0" smtClean="0">
              <a:solidFill>
                <a:srgbClr val="3E672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5400" dirty="0" smtClean="0">
                <a:solidFill>
                  <a:srgbClr val="3E672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《主题阅读》</a:t>
            </a:r>
            <a:r>
              <a:rPr lang="zh-CN" altLang="en-US" sz="5400" dirty="0">
                <a:solidFill>
                  <a:srgbClr val="3E672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中去。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443"/>
            <a:ext cx="4428395" cy="4602382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953929" y="259884"/>
            <a:ext cx="4187188" cy="23678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66810" y="425118"/>
            <a:ext cx="35614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在易作文里还有更多精彩的习作小妙招哦！</a:t>
            </a:r>
            <a:endParaRPr lang="zh-CN" altLang="en-US" sz="2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886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12" y="1643050"/>
            <a:ext cx="1080135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23031284"/>
      </p:ext>
    </p:extLst>
  </p:cSld>
  <p:clrMapOvr>
    <a:masterClrMapping/>
  </p:clrMapOvr>
  <p:transition spd="slow" advTm="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副标题 2"/>
          <p:cNvSpPr txBox="1"/>
          <p:nvPr/>
        </p:nvSpPr>
        <p:spPr>
          <a:xfrm>
            <a:off x="4883481" y="2215979"/>
            <a:ext cx="6698455" cy="2426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2800" b="1" dirty="0">
                <a:solidFill>
                  <a:srgbClr val="CC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</a:t>
            </a:r>
            <a:r>
              <a:rPr lang="en-US" altLang="zh-CN" sz="3200" b="1" dirty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《</a:t>
            </a:r>
            <a:r>
              <a:rPr lang="zh-CN" altLang="en-US" sz="3200" b="1" dirty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主题阅读</a:t>
            </a:r>
            <a:r>
              <a:rPr lang="en-US" altLang="zh-CN" sz="3200" b="1" dirty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》——</a:t>
            </a:r>
            <a:r>
              <a:rPr lang="zh-CN" altLang="en-US" sz="3200" b="1" dirty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阅读自学手册</a:t>
            </a:r>
            <a:endParaRPr lang="en-US" altLang="zh-CN" sz="3200" b="1" dirty="0">
              <a:solidFill>
                <a:srgbClr val="CC0000"/>
              </a:solidFill>
              <a:latin typeface="隶书" pitchFamily="49" charset="-122"/>
              <a:ea typeface="隶书" pitchFamily="49" charset="-122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zh-CN" sz="2400" dirty="0">
                <a:latin typeface="隶书" pitchFamily="49" charset="-122"/>
                <a:ea typeface="隶书" pitchFamily="49" charset="-122"/>
              </a:rPr>
              <a:t>   1.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举一反三，让学生知道语文要素点在哪里。</a:t>
            </a:r>
            <a:endParaRPr lang="en-US" altLang="zh-CN" sz="2400" dirty="0">
              <a:latin typeface="隶书" pitchFamily="49" charset="-122"/>
              <a:ea typeface="隶书" pitchFamily="49" charset="-122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zh-CN" sz="2400" dirty="0">
                <a:latin typeface="隶书" pitchFamily="49" charset="-122"/>
                <a:ea typeface="隶书" pitchFamily="49" charset="-122"/>
              </a:rPr>
              <a:t>   2.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 自学提示，每次阅读都是培养自学能力。</a:t>
            </a:r>
            <a:endParaRPr lang="en-US" altLang="zh-CN" sz="2400" dirty="0">
              <a:latin typeface="隶书" pitchFamily="49" charset="-122"/>
              <a:ea typeface="隶书" pitchFamily="49" charset="-122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zh-CN" sz="2400" dirty="0">
                <a:latin typeface="隶书" pitchFamily="49" charset="-122"/>
                <a:ea typeface="隶书" pitchFamily="49" charset="-122"/>
              </a:rPr>
              <a:t>   3.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漫画推荐整本书。</a:t>
            </a:r>
          </a:p>
          <a:p>
            <a:pPr>
              <a:spcBef>
                <a:spcPct val="20000"/>
              </a:spcBef>
              <a:defRPr/>
            </a:pPr>
            <a:endParaRPr lang="en-US" altLang="zh-CN" sz="2800" b="1" dirty="0">
              <a:latin typeface="隶书" pitchFamily="49" charset="-122"/>
              <a:ea typeface="隶书" pitchFamily="49" charset="-122"/>
            </a:endParaRPr>
          </a:p>
          <a:p>
            <a:pPr>
              <a:spcBef>
                <a:spcPct val="20000"/>
              </a:spcBef>
              <a:defRPr/>
            </a:pPr>
            <a:endParaRPr lang="zh-CN" altLang="en-US" sz="2800" b="1" dirty="0"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8" name="Picture 2" descr="C:\Users\admin\Desktop\QQ截图2019062007483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393" y="426329"/>
            <a:ext cx="3977347" cy="5666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911427" y="1268762"/>
          <a:ext cx="10470988" cy="5135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2997"/>
                <a:gridCol w="7357991"/>
              </a:tblGrid>
              <a:tr h="555629"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单元主题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阅读要点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自然之美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边读边想象画面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阅读策略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从不同的角度思考，提出问题</a:t>
                      </a:r>
                    </a:p>
                  </a:txBody>
                  <a:tcPr/>
                </a:tc>
              </a:tr>
              <a:tr h="690567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3.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留心观察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细致观察，准确表达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4.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神话故事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故事的起因、经过、结果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5.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习作策略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了解如何把事情写清楚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6.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童年生活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批注：动作、语言、神态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C00000"/>
                          </a:solidFill>
                        </a:rPr>
                        <a:t>7.</a:t>
                      </a:r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家国情怀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人物和事件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C00000"/>
                          </a:solidFill>
                        </a:rPr>
                        <a:t>8.</a:t>
                      </a:r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古代故事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了解故事情节，复述故事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559496" y="260659"/>
            <a:ext cx="942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</a:rPr>
              <a:t>统编教材四年级上册单元的“阅读要点”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3" y="3702006"/>
            <a:ext cx="1857388" cy="258993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09750" y="-53340"/>
            <a:ext cx="8091805" cy="1876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《</a:t>
            </a:r>
            <a:r>
              <a:rPr lang="zh-CN" altLang="en-US" sz="2800" b="1" dirty="0"/>
              <a:t>主题阅读</a:t>
            </a:r>
            <a:r>
              <a:rPr lang="en-US" altLang="zh-CN" sz="2800" b="1" dirty="0"/>
              <a:t>》</a:t>
            </a:r>
            <a:r>
              <a:rPr lang="zh-CN" altLang="en-US" sz="2800" b="1" dirty="0"/>
              <a:t>有哪些变化？</a:t>
            </a:r>
            <a:endParaRPr lang="en-US" altLang="zh-CN" sz="2800" b="1" dirty="0"/>
          </a:p>
          <a:p>
            <a:r>
              <a:rPr lang="en-US" altLang="zh-CN" sz="2800" b="1" dirty="0"/>
              <a:t>1.</a:t>
            </a:r>
            <a:r>
              <a:rPr lang="zh-CN" altLang="en-US" sz="2800" b="1" dirty="0"/>
              <a:t>举一反三，让学生知道语文要素点在哪？</a:t>
            </a:r>
            <a:endParaRPr lang="en-US" altLang="zh-CN" sz="2800" b="1" dirty="0"/>
          </a:p>
          <a:p>
            <a:r>
              <a:rPr lang="en-US" altLang="zh-CN" sz="2800" b="1" dirty="0"/>
              <a:t>2.</a:t>
            </a:r>
            <a:r>
              <a:rPr lang="zh-CN" altLang="en-US" sz="2800" b="1" dirty="0"/>
              <a:t>自学提示，每次阅读都是培养自学能力！</a:t>
            </a:r>
            <a:endParaRPr lang="en-US" altLang="zh-CN" sz="2800" b="1" dirty="0"/>
          </a:p>
          <a:p>
            <a:r>
              <a:rPr lang="en-US" altLang="zh-CN" sz="3200" b="1" dirty="0"/>
              <a:t>      </a:t>
            </a:r>
            <a:endParaRPr lang="zh-CN" altLang="en-US" sz="3200" dirty="0"/>
          </a:p>
        </p:txBody>
      </p:sp>
      <p:pic>
        <p:nvPicPr>
          <p:cNvPr id="6146" name="Picture 2" descr="C:\Users\admin\Desktop\QQ截图2019071021264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8819" y="1357304"/>
            <a:ext cx="4019559" cy="526841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57710" y="3478271"/>
            <a:ext cx="50006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rgbClr val="FF0000"/>
                </a:solidFill>
              </a:rPr>
              <a:t>边读</a:t>
            </a:r>
            <a:r>
              <a:rPr lang="zh-CN" altLang="en-US" sz="6000" b="1" dirty="0" smtClean="0">
                <a:solidFill>
                  <a:srgbClr val="FF0000"/>
                </a:solidFill>
              </a:rPr>
              <a:t>边想象</a:t>
            </a:r>
            <a:r>
              <a:rPr lang="zh-CN" altLang="en-US" sz="6000" b="1" dirty="0">
                <a:solidFill>
                  <a:srgbClr val="FF0000"/>
                </a:solidFill>
              </a:rPr>
              <a:t>，感受自然之美</a:t>
            </a:r>
            <a:r>
              <a:rPr lang="zh-CN" altLang="en-US" sz="6000" dirty="0">
                <a:solidFill>
                  <a:srgbClr val="FF0000"/>
                </a:solidFill>
              </a:rPr>
              <a:t>。</a:t>
            </a:r>
            <a:endParaRPr lang="en-US" altLang="zh-CN" sz="6000" dirty="0">
              <a:solidFill>
                <a:srgbClr val="FF0000"/>
              </a:solidFill>
            </a:endParaRPr>
          </a:p>
        </p:txBody>
      </p:sp>
      <p:sp>
        <p:nvSpPr>
          <p:cNvPr id="8" name="下箭头 7"/>
          <p:cNvSpPr/>
          <p:nvPr/>
        </p:nvSpPr>
        <p:spPr>
          <a:xfrm>
            <a:off x="7779570" y="5337929"/>
            <a:ext cx="1214447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7" name="Picture 3" descr="C:\Users\admin\Desktop\QQ截图2019071022044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7123" y="1341476"/>
            <a:ext cx="8593727" cy="2000264"/>
          </a:xfrm>
          <a:prstGeom prst="rect">
            <a:avLst/>
          </a:prstGeom>
          <a:noFill/>
        </p:spPr>
      </p:pic>
      <p:sp>
        <p:nvSpPr>
          <p:cNvPr id="12" name="减号 11"/>
          <p:cNvSpPr/>
          <p:nvPr/>
        </p:nvSpPr>
        <p:spPr>
          <a:xfrm>
            <a:off x="2864659" y="2599552"/>
            <a:ext cx="7858180" cy="21431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减号 13"/>
          <p:cNvSpPr/>
          <p:nvPr/>
        </p:nvSpPr>
        <p:spPr>
          <a:xfrm>
            <a:off x="1559499" y="2983465"/>
            <a:ext cx="7858180" cy="21431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9721" y="214303"/>
            <a:ext cx="85011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《</a:t>
            </a:r>
            <a:r>
              <a:rPr lang="zh-CN" altLang="en-US" sz="1400" b="1" dirty="0"/>
              <a:t>主题阅读</a:t>
            </a:r>
            <a:r>
              <a:rPr lang="en-US" altLang="zh-CN" sz="1400" b="1" dirty="0"/>
              <a:t>》</a:t>
            </a:r>
            <a:r>
              <a:rPr lang="zh-CN" altLang="en-US" sz="1400" b="1" dirty="0"/>
              <a:t>有哪些变化？</a:t>
            </a:r>
            <a:r>
              <a:rPr lang="en-US" altLang="zh-CN" sz="1400" b="1" dirty="0"/>
              <a:t>        1.</a:t>
            </a:r>
            <a:r>
              <a:rPr lang="zh-CN" altLang="en-US" sz="1400" b="1" dirty="0"/>
              <a:t>举一反三        </a:t>
            </a:r>
            <a:r>
              <a:rPr lang="en-US" altLang="zh-CN" sz="1400" b="1" dirty="0"/>
              <a:t>2.</a:t>
            </a:r>
            <a:r>
              <a:rPr lang="zh-CN" altLang="en-US" sz="1400" b="1" dirty="0"/>
              <a:t>自学提示</a:t>
            </a:r>
            <a:endParaRPr lang="en-US" altLang="zh-CN" sz="1400" b="1" dirty="0"/>
          </a:p>
          <a:p>
            <a:r>
              <a:rPr lang="en-US" altLang="zh-CN" sz="3200" b="1" dirty="0"/>
              <a:t>      </a:t>
            </a:r>
            <a:endParaRPr lang="zh-CN" altLang="en-US" sz="3200" dirty="0"/>
          </a:p>
        </p:txBody>
      </p:sp>
      <p:pic>
        <p:nvPicPr>
          <p:cNvPr id="5122" name="Picture 2" descr="C:\Users\admin\Desktop\QQ截图2019071021055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7580" y="2357436"/>
            <a:ext cx="1985953" cy="2636621"/>
          </a:xfrm>
          <a:prstGeom prst="rect">
            <a:avLst/>
          </a:prstGeom>
          <a:noFill/>
        </p:spPr>
      </p:pic>
      <p:pic>
        <p:nvPicPr>
          <p:cNvPr id="7170" name="Picture 2" descr="C:\Users\admin\Desktop\QQ截图2019071022274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45" y="642918"/>
            <a:ext cx="4204891" cy="6215082"/>
          </a:xfrm>
          <a:prstGeom prst="rect">
            <a:avLst/>
          </a:prstGeom>
          <a:noFill/>
        </p:spPr>
      </p:pic>
      <p:pic>
        <p:nvPicPr>
          <p:cNvPr id="7171" name="Picture 3" descr="C:\Users\admin\Desktop\QQ截图201907102228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8883" y="781050"/>
            <a:ext cx="4086225" cy="6076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9721" y="214303"/>
            <a:ext cx="85011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《</a:t>
            </a:r>
            <a:r>
              <a:rPr lang="zh-CN" altLang="en-US" sz="1400" b="1" dirty="0"/>
              <a:t>主题阅读</a:t>
            </a:r>
            <a:r>
              <a:rPr lang="en-US" altLang="zh-CN" sz="1400" b="1" dirty="0"/>
              <a:t>》</a:t>
            </a:r>
            <a:r>
              <a:rPr lang="zh-CN" altLang="en-US" sz="1400" b="1" dirty="0"/>
              <a:t>有哪些变化？</a:t>
            </a:r>
            <a:r>
              <a:rPr lang="en-US" altLang="zh-CN" sz="1400" b="1" dirty="0"/>
              <a:t>        1.</a:t>
            </a:r>
            <a:r>
              <a:rPr lang="zh-CN" altLang="en-US" sz="1400" b="1" dirty="0"/>
              <a:t>举一反三    </a:t>
            </a:r>
            <a:r>
              <a:rPr lang="en-US" altLang="zh-CN" sz="1400" b="1" dirty="0"/>
              <a:t>2.</a:t>
            </a:r>
            <a:r>
              <a:rPr lang="zh-CN" altLang="en-US" sz="1400" b="1" dirty="0"/>
              <a:t>自学提示</a:t>
            </a:r>
            <a:endParaRPr lang="en-US" altLang="zh-CN" sz="1400" b="1" dirty="0"/>
          </a:p>
          <a:p>
            <a:r>
              <a:rPr lang="en-US" altLang="zh-CN" sz="3200" b="1" dirty="0"/>
              <a:t>      </a:t>
            </a:r>
            <a:endParaRPr lang="zh-CN" altLang="en-US" sz="3200" dirty="0"/>
          </a:p>
        </p:txBody>
      </p:sp>
      <p:pic>
        <p:nvPicPr>
          <p:cNvPr id="5122" name="Picture 2" descr="C:\Users\admin\Desktop\QQ截图2019071021055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7580" y="2357436"/>
            <a:ext cx="1985953" cy="2636621"/>
          </a:xfrm>
          <a:prstGeom prst="rect">
            <a:avLst/>
          </a:prstGeom>
          <a:noFill/>
        </p:spPr>
      </p:pic>
      <p:pic>
        <p:nvPicPr>
          <p:cNvPr id="8194" name="Picture 2" descr="C:\Users\admin\Desktop\QQ截图201907102228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1" y="533400"/>
            <a:ext cx="4505325" cy="6324600"/>
          </a:xfrm>
          <a:prstGeom prst="rect">
            <a:avLst/>
          </a:prstGeom>
          <a:noFill/>
        </p:spPr>
      </p:pic>
      <p:pic>
        <p:nvPicPr>
          <p:cNvPr id="8195" name="Picture 3" descr="C:\Users\admin\Desktop\QQ截图2019071022283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7440" y="561976"/>
            <a:ext cx="4295775" cy="6296025"/>
          </a:xfrm>
          <a:prstGeom prst="rect">
            <a:avLst/>
          </a:prstGeom>
          <a:noFill/>
        </p:spPr>
      </p:pic>
      <p:pic>
        <p:nvPicPr>
          <p:cNvPr id="8196" name="Picture 4" descr="C:\Users\admin\Desktop\QQ截图201907102228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87766" y="642919"/>
            <a:ext cx="4618081" cy="6215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1427" y="938679"/>
            <a:ext cx="3571900" cy="498064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90107" y="1118007"/>
            <a:ext cx="61892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统编教材</a:t>
            </a:r>
            <a:r>
              <a:rPr lang="en-US" altLang="zh-CN" sz="3200" b="1" dirty="0"/>
              <a:t>——</a:t>
            </a:r>
          </a:p>
          <a:p>
            <a:r>
              <a:rPr lang="en-US" altLang="zh-CN" sz="3200" b="1" dirty="0"/>
              <a:t>      </a:t>
            </a:r>
            <a:r>
              <a:rPr lang="zh-CN" altLang="en-US" sz="3200" b="1" dirty="0"/>
              <a:t>总主编温儒敏主张</a:t>
            </a:r>
            <a:endParaRPr lang="en-US" altLang="zh-CN" sz="3200" b="1" dirty="0"/>
          </a:p>
          <a:p>
            <a:endParaRPr lang="en-US" altLang="zh-CN" dirty="0"/>
          </a:p>
          <a:p>
            <a:r>
              <a:rPr lang="en-US" altLang="zh-CN" sz="3200" dirty="0"/>
              <a:t>      1.</a:t>
            </a:r>
            <a:r>
              <a:rPr lang="zh-CN" altLang="en-US" sz="3200" dirty="0"/>
              <a:t>功夫在课外，让孩子爱读书。</a:t>
            </a:r>
            <a:endParaRPr lang="en-US" altLang="zh-CN" sz="3200" dirty="0"/>
          </a:p>
          <a:p>
            <a:r>
              <a:rPr lang="en-US" altLang="zh-CN" sz="3200" dirty="0"/>
              <a:t>      2.</a:t>
            </a:r>
            <a:r>
              <a:rPr lang="zh-CN" altLang="en-US" sz="3200" dirty="0"/>
              <a:t>统编版教材，专治不读书。</a:t>
            </a:r>
            <a:endParaRPr lang="en-US" altLang="zh-CN" sz="3200" dirty="0"/>
          </a:p>
          <a:p>
            <a:r>
              <a:rPr lang="en-US" altLang="zh-CN" sz="3200" dirty="0"/>
              <a:t>      3.</a:t>
            </a:r>
            <a:r>
              <a:rPr lang="zh-CN" altLang="en-US" sz="3200" dirty="0"/>
              <a:t>让孩子</a:t>
            </a:r>
            <a:r>
              <a:rPr lang="zh-CN" altLang="en-US" sz="3200" dirty="0" smtClean="0"/>
              <a:t>连滚带爬地读</a:t>
            </a:r>
            <a:r>
              <a:rPr lang="zh-CN" altLang="en-US" sz="3200" dirty="0"/>
              <a:t>。</a:t>
            </a:r>
            <a:endParaRPr lang="en-US" altLang="zh-CN" sz="3200" dirty="0"/>
          </a:p>
          <a:p>
            <a:r>
              <a:rPr lang="en-US" altLang="zh-CN" sz="3200" dirty="0"/>
              <a:t>      4.</a:t>
            </a:r>
            <a:r>
              <a:rPr lang="zh-CN" altLang="en-US" sz="3200" dirty="0"/>
              <a:t>考试倒逼你读书。</a:t>
            </a:r>
            <a:endParaRPr lang="en-US" altLang="zh-CN" sz="3200" dirty="0"/>
          </a:p>
          <a:p>
            <a:r>
              <a:rPr lang="en-US" altLang="zh-CN" sz="3200" dirty="0"/>
              <a:t>      5.</a:t>
            </a:r>
            <a:r>
              <a:rPr lang="zh-CN" altLang="en-US" sz="3200" dirty="0"/>
              <a:t>精读、略读有区别。</a:t>
            </a:r>
            <a:endParaRPr lang="en-US" altLang="zh-CN" sz="3200" dirty="0"/>
          </a:p>
          <a:p>
            <a:r>
              <a:rPr lang="en-US" altLang="zh-CN" sz="3200" dirty="0"/>
              <a:t>      6.</a:t>
            </a:r>
            <a:r>
              <a:rPr lang="zh-CN" altLang="en-US" sz="3200" dirty="0"/>
              <a:t>一课一得有干货。</a:t>
            </a:r>
            <a:endParaRPr lang="en-US" altLang="zh-CN" sz="3200" dirty="0"/>
          </a:p>
          <a:p>
            <a:r>
              <a:rPr lang="en-US" altLang="zh-CN" sz="3200" dirty="0"/>
              <a:t>      ……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666847" y="1214429"/>
          <a:ext cx="8715436" cy="5135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636"/>
                <a:gridCol w="3714776"/>
                <a:gridCol w="3429024"/>
              </a:tblGrid>
              <a:tr h="555629"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单元主题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阅读要点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整本书推荐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自然之美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边读边想象画面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《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王维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·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诗中画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》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阅读策略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从不同的角度思考，提出问题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《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风到哪里去了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》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90567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3.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留心观察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>
                          <a:solidFill>
                            <a:schemeClr val="tx1"/>
                          </a:solidFill>
                        </a:rPr>
                        <a:t>细致观察，准确表达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《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昆虫记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》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4.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神话故事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故事的起因、经过、结果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《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中国神话故事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》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5.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习作策略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了解如何把事情写清楚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《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我的儿子皮卡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·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尖叫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》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6.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童年生活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批注：动作、语言、神态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《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床边的小豆豆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》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C00000"/>
                          </a:solidFill>
                        </a:rPr>
                        <a:t>7.</a:t>
                      </a:r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家国情怀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人物和事件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C00000"/>
                          </a:solidFill>
                        </a:rPr>
                        <a:t>《</a:t>
                      </a:r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名人故事</a:t>
                      </a:r>
                      <a:r>
                        <a:rPr lang="en-US" altLang="zh-CN" sz="2000" dirty="0">
                          <a:solidFill>
                            <a:srgbClr val="C00000"/>
                          </a:solidFill>
                        </a:rPr>
                        <a:t>》</a:t>
                      </a:r>
                      <a:endParaRPr lang="zh-CN" alt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C00000"/>
                          </a:solidFill>
                        </a:rPr>
                        <a:t>8.</a:t>
                      </a:r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古代故事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了解故事情节，复述故事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C00000"/>
                          </a:solidFill>
                        </a:rPr>
                        <a:t>《</a:t>
                      </a:r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写给儿童的中国历史</a:t>
                      </a:r>
                      <a:r>
                        <a:rPr lang="en-US" altLang="zh-CN" sz="2000" dirty="0">
                          <a:solidFill>
                            <a:srgbClr val="C00000"/>
                          </a:solidFill>
                        </a:rPr>
                        <a:t>》</a:t>
                      </a:r>
                      <a:endParaRPr lang="zh-CN" alt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52603" y="214303"/>
            <a:ext cx="835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</a:rPr>
              <a:t>统编教材四年级上册单元的“好书推荐”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9721" y="214303"/>
            <a:ext cx="850112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/>
              <a:t>《</a:t>
            </a:r>
            <a:r>
              <a:rPr lang="zh-CN" altLang="en-US" sz="1400" b="1" dirty="0"/>
              <a:t>主题阅读</a:t>
            </a:r>
            <a:r>
              <a:rPr lang="en-US" altLang="zh-CN" sz="1400" b="1" dirty="0"/>
              <a:t>》</a:t>
            </a:r>
            <a:r>
              <a:rPr lang="zh-CN" altLang="en-US" sz="1400" b="1" dirty="0"/>
              <a:t>有哪些变化？</a:t>
            </a:r>
            <a:r>
              <a:rPr lang="en-US" altLang="zh-CN" sz="1400" b="1" dirty="0"/>
              <a:t>        1.</a:t>
            </a:r>
            <a:r>
              <a:rPr lang="zh-CN" altLang="en-US" sz="1400" b="1" dirty="0"/>
              <a:t>举一反三    </a:t>
            </a:r>
            <a:r>
              <a:rPr lang="en-US" altLang="zh-CN" sz="1400" b="1" dirty="0"/>
              <a:t>2.</a:t>
            </a:r>
            <a:r>
              <a:rPr lang="zh-CN" altLang="en-US" sz="1400" b="1" dirty="0"/>
              <a:t>自学提示   </a:t>
            </a:r>
            <a:r>
              <a:rPr lang="en-US" altLang="zh-CN" sz="1400" b="1" dirty="0"/>
              <a:t>3.</a:t>
            </a:r>
            <a:r>
              <a:rPr lang="zh-CN" altLang="en-US" sz="1400" b="1" dirty="0"/>
              <a:t>漫画推荐</a:t>
            </a:r>
            <a:endParaRPr lang="en-US" altLang="zh-CN" sz="1400" b="1" dirty="0"/>
          </a:p>
          <a:p>
            <a:r>
              <a:rPr lang="en-US" altLang="zh-CN" sz="3200" b="1" dirty="0"/>
              <a:t>      </a:t>
            </a:r>
            <a:endParaRPr lang="zh-CN" altLang="en-US" sz="3200" dirty="0"/>
          </a:p>
        </p:txBody>
      </p:sp>
      <p:pic>
        <p:nvPicPr>
          <p:cNvPr id="9218" name="Picture 2" descr="C:\Users\admin\Desktop\QQ截图201907102250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4963" y="714381"/>
            <a:ext cx="4419600" cy="6143625"/>
          </a:xfrm>
          <a:prstGeom prst="rect">
            <a:avLst/>
          </a:prstGeom>
          <a:noFill/>
        </p:spPr>
      </p:pic>
      <p:pic>
        <p:nvPicPr>
          <p:cNvPr id="9219" name="Picture 3" descr="C:\Users\admin\Desktop\QQ截图201907102251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3" y="676282"/>
            <a:ext cx="4305300" cy="6181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666844" y="285728"/>
            <a:ext cx="8858312" cy="63579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副标题 2"/>
          <p:cNvSpPr txBox="1"/>
          <p:nvPr/>
        </p:nvSpPr>
        <p:spPr>
          <a:xfrm>
            <a:off x="6310321" y="642918"/>
            <a:ext cx="4071967" cy="600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2800" b="1" dirty="0">
                <a:solidFill>
                  <a:srgbClr val="CC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</a:t>
            </a:r>
            <a:r>
              <a:rPr lang="en-US" altLang="zh-CN" sz="3200" b="1" dirty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《</a:t>
            </a:r>
            <a:r>
              <a:rPr lang="zh-CN" altLang="en-US" sz="3200" b="1" dirty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主题阅读</a:t>
            </a:r>
            <a:r>
              <a:rPr lang="en-US" altLang="zh-CN" sz="3200" b="1" dirty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》——</a:t>
            </a:r>
            <a:r>
              <a:rPr lang="zh-CN" altLang="en-US" sz="3200" b="1" dirty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阅读自学手册</a:t>
            </a:r>
            <a:endParaRPr lang="en-US" altLang="zh-CN" sz="3200" b="1" dirty="0">
              <a:solidFill>
                <a:srgbClr val="CC0000"/>
              </a:solidFill>
              <a:latin typeface="隶书" pitchFamily="49" charset="-122"/>
              <a:ea typeface="隶书" pitchFamily="49" charset="-122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zh-CN" sz="2400" dirty="0">
                <a:latin typeface="隶书" pitchFamily="49" charset="-122"/>
                <a:ea typeface="隶书" pitchFamily="49" charset="-122"/>
              </a:rPr>
              <a:t>   1.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举一反三，让学生知道语文要素点在哪里。</a:t>
            </a:r>
            <a:endParaRPr lang="en-US" altLang="zh-CN" sz="2400" dirty="0">
              <a:latin typeface="隶书" pitchFamily="49" charset="-122"/>
              <a:ea typeface="隶书" pitchFamily="49" charset="-122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zh-CN" sz="2400" dirty="0">
                <a:latin typeface="隶书" pitchFamily="49" charset="-122"/>
                <a:ea typeface="隶书" pitchFamily="49" charset="-122"/>
              </a:rPr>
              <a:t>   2.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 自学提示，每次阅读都是培养自学能力。</a:t>
            </a:r>
            <a:endParaRPr lang="en-US" altLang="zh-CN" sz="2400" dirty="0">
              <a:latin typeface="隶书" pitchFamily="49" charset="-122"/>
              <a:ea typeface="隶书" pitchFamily="49" charset="-122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zh-CN" sz="2400" dirty="0">
                <a:latin typeface="隶书" pitchFamily="49" charset="-122"/>
                <a:ea typeface="隶书" pitchFamily="49" charset="-122"/>
              </a:rPr>
              <a:t>   3.</a:t>
            </a:r>
            <a:r>
              <a:rPr lang="zh-CN" altLang="en-US" sz="2400" dirty="0">
                <a:latin typeface="隶书" pitchFamily="49" charset="-122"/>
                <a:ea typeface="隶书" pitchFamily="49" charset="-122"/>
              </a:rPr>
              <a:t>漫画推荐整本书。</a:t>
            </a:r>
          </a:p>
          <a:p>
            <a:pPr>
              <a:spcBef>
                <a:spcPct val="20000"/>
              </a:spcBef>
              <a:defRPr/>
            </a:pPr>
            <a:endParaRPr lang="en-US" altLang="zh-CN" sz="2800" b="1" dirty="0">
              <a:latin typeface="隶书" pitchFamily="49" charset="-122"/>
              <a:ea typeface="隶书" pitchFamily="49" charset="-122"/>
            </a:endParaRPr>
          </a:p>
          <a:p>
            <a:pPr>
              <a:spcBef>
                <a:spcPct val="20000"/>
              </a:spcBef>
              <a:defRPr/>
            </a:pPr>
            <a:endParaRPr lang="zh-CN" altLang="en-US" sz="2800" b="1" dirty="0"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8" name="Picture 2" descr="C:\Users\admin\Desktop\QQ截图2019062007483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57" y="428604"/>
            <a:ext cx="4214843" cy="6005366"/>
          </a:xfrm>
          <a:prstGeom prst="rect">
            <a:avLst/>
          </a:prstGeom>
          <a:noFill/>
        </p:spPr>
      </p:pic>
      <p:pic>
        <p:nvPicPr>
          <p:cNvPr id="2050" name="Picture 2" descr="C:\Users\admin\Desktop\QQ截图2019071119221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4173" y="5000636"/>
            <a:ext cx="7372351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51" y="4000504"/>
            <a:ext cx="1857388" cy="258993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09721" y="214290"/>
            <a:ext cx="85011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什么是教材？</a:t>
            </a:r>
            <a:endParaRPr lang="en-US" altLang="zh-CN" sz="3200" b="1" dirty="0"/>
          </a:p>
          <a:p>
            <a:r>
              <a:rPr lang="zh-CN" altLang="en-US" sz="3200" b="1" dirty="0"/>
              <a:t>什么是学材？</a:t>
            </a:r>
            <a:endParaRPr lang="en-US" altLang="zh-CN" sz="3200" b="1" dirty="0"/>
          </a:p>
          <a:p>
            <a:r>
              <a:rPr lang="en-US" altLang="zh-CN" sz="3200" b="1" dirty="0"/>
              <a:t>      </a:t>
            </a:r>
            <a:endParaRPr lang="zh-CN" altLang="en-US" sz="3200" dirty="0"/>
          </a:p>
        </p:txBody>
      </p:sp>
      <p:pic>
        <p:nvPicPr>
          <p:cNvPr id="6" name="Picture 2" descr="C:\Users\admin\Desktop\QQ截图201907102105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3" y="3857641"/>
            <a:ext cx="4618377" cy="27717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809721" y="1285860"/>
            <a:ext cx="85011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当学生已经拿着这样的学材，我们的语文老师到底要怎样教语文</a:t>
            </a:r>
            <a:r>
              <a:rPr lang="zh-CN" altLang="en-US" sz="3200" b="1" dirty="0">
                <a:solidFill>
                  <a:srgbClr val="FF0000"/>
                </a:solidFill>
              </a:rPr>
              <a:t>？？？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r>
              <a:rPr lang="en-US" altLang="zh-CN" sz="3200" b="1" dirty="0"/>
              <a:t>      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51" y="4000504"/>
            <a:ext cx="1857388" cy="258993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38281" y="0"/>
            <a:ext cx="85011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当学生已经拿着这样的学材，我们的语文老师到底要怎样教语文</a:t>
            </a:r>
            <a:r>
              <a:rPr lang="zh-CN" altLang="en-US" sz="3200" b="1" dirty="0">
                <a:solidFill>
                  <a:srgbClr val="FF0000"/>
                </a:solidFill>
              </a:rPr>
              <a:t>？？？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r>
              <a:rPr lang="en-US" altLang="zh-CN" sz="3200" b="1" dirty="0"/>
              <a:t>      </a:t>
            </a:r>
            <a:endParaRPr lang="zh-CN" altLang="en-US" sz="3200" dirty="0"/>
          </a:p>
        </p:txBody>
      </p:sp>
      <p:pic>
        <p:nvPicPr>
          <p:cNvPr id="1026" name="Picture 2" descr="C:\Users\admin\Desktop\QQ截图201907111355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4" y="1104356"/>
            <a:ext cx="4424373" cy="5591716"/>
          </a:xfrm>
          <a:prstGeom prst="rect">
            <a:avLst/>
          </a:prstGeom>
          <a:noFill/>
        </p:spPr>
      </p:pic>
      <p:pic>
        <p:nvPicPr>
          <p:cNvPr id="1027" name="Picture 3" descr="C:\Users\admin\Desktop\QQ截图2019071113565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4" y="1142985"/>
            <a:ext cx="4391951" cy="57150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09723" y="1000108"/>
            <a:ext cx="8143932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</a:rPr>
              <a:t>方案一：</a:t>
            </a:r>
            <a:endParaRPr lang="en-US" altLang="zh-CN" sz="4800" b="1" dirty="0">
              <a:solidFill>
                <a:srgbClr val="FF0000"/>
              </a:solidFill>
            </a:endParaRPr>
          </a:p>
          <a:p>
            <a:r>
              <a:rPr lang="zh-CN" altLang="en-US" sz="4800" b="1" dirty="0">
                <a:solidFill>
                  <a:srgbClr val="FF0000"/>
                </a:solidFill>
              </a:rPr>
              <a:t>潮来前、潮来时、潮来后</a:t>
            </a:r>
            <a:r>
              <a:rPr lang="en-US" altLang="zh-CN" sz="4800" b="1" dirty="0">
                <a:solidFill>
                  <a:srgbClr val="FF0000"/>
                </a:solidFill>
              </a:rPr>
              <a:t>——</a:t>
            </a:r>
          </a:p>
          <a:p>
            <a:r>
              <a:rPr lang="zh-CN" altLang="en-US" sz="4800" b="1" dirty="0">
                <a:solidFill>
                  <a:srgbClr val="FF0000"/>
                </a:solidFill>
              </a:rPr>
              <a:t>带文：按照顺序写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5405" y="-24"/>
            <a:ext cx="8501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方案二：先自学，掌握方法；再用方法，学习教材。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r>
              <a:rPr lang="en-US" altLang="zh-CN" sz="3200" b="1" dirty="0"/>
              <a:t>      </a:t>
            </a:r>
            <a:endParaRPr lang="zh-CN" altLang="en-US" sz="3200" dirty="0"/>
          </a:p>
        </p:txBody>
      </p:sp>
      <p:pic>
        <p:nvPicPr>
          <p:cNvPr id="5122" name="Picture 2" descr="C:\Users\admin\Desktop\QQ截图2019071021055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7580" y="2357436"/>
            <a:ext cx="1985953" cy="2636621"/>
          </a:xfrm>
          <a:prstGeom prst="rect">
            <a:avLst/>
          </a:prstGeom>
          <a:noFill/>
        </p:spPr>
      </p:pic>
      <p:pic>
        <p:nvPicPr>
          <p:cNvPr id="8194" name="Picture 2" descr="C:\Users\admin\Desktop\QQ截图201907102228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4505325" cy="6324600"/>
          </a:xfrm>
          <a:prstGeom prst="rect">
            <a:avLst/>
          </a:prstGeom>
          <a:noFill/>
        </p:spPr>
      </p:pic>
      <p:pic>
        <p:nvPicPr>
          <p:cNvPr id="8195" name="Picture 3" descr="C:\Users\admin\Desktop\QQ截图2019071022283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1497" y="561975"/>
            <a:ext cx="4295775" cy="6296025"/>
          </a:xfrm>
          <a:prstGeom prst="rect">
            <a:avLst/>
          </a:prstGeom>
          <a:noFill/>
        </p:spPr>
      </p:pic>
      <p:pic>
        <p:nvPicPr>
          <p:cNvPr id="8196" name="Picture 4" descr="C:\Users\admin\Desktop\QQ截图2019071022285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9082" y="428604"/>
            <a:ext cx="4618081" cy="62150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38084" y="1357298"/>
            <a:ext cx="677108" cy="33575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</a:rPr>
              <a:t>我们做一次学生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3" y="4000504"/>
            <a:ext cx="1857388" cy="258993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09721" y="214290"/>
            <a:ext cx="8501123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信息化时代，教学的起点在哪里？</a:t>
            </a:r>
            <a:endParaRPr lang="en-US" altLang="zh-CN" sz="3200" b="1" dirty="0"/>
          </a:p>
          <a:p>
            <a:endParaRPr lang="en-US" altLang="zh-CN" sz="3200" b="1" dirty="0"/>
          </a:p>
          <a:p>
            <a:r>
              <a:rPr lang="en-US" altLang="zh-CN" sz="2800" dirty="0"/>
              <a:t>1.</a:t>
            </a:r>
            <a:r>
              <a:rPr lang="zh-CN" altLang="en-US" sz="2800" dirty="0"/>
              <a:t>每个孩子的大脑都不是一张白纸！</a:t>
            </a:r>
            <a:endParaRPr lang="en-US" altLang="zh-CN" sz="2800" dirty="0"/>
          </a:p>
          <a:p>
            <a:r>
              <a:rPr lang="en-US" altLang="zh-CN" sz="2800" dirty="0"/>
              <a:t>2.</a:t>
            </a:r>
            <a:r>
              <a:rPr lang="zh-CN" altLang="en-US" sz="2800" dirty="0"/>
              <a:t>每个班级孩子学习的起点，并不是像教材安排的那样整齐划一。</a:t>
            </a:r>
            <a:endParaRPr lang="en-US" altLang="zh-CN" sz="2800" dirty="0"/>
          </a:p>
          <a:p>
            <a:r>
              <a:rPr lang="en-US" altLang="zh-CN" sz="2800" dirty="0"/>
              <a:t>3.</a:t>
            </a:r>
            <a:r>
              <a:rPr lang="zh-CN" altLang="en-US" sz="2800" dirty="0"/>
              <a:t>每个孩子都会在喜马拉雅、抖音等各种平台上获得知识，以及学习力！</a:t>
            </a:r>
            <a:endParaRPr lang="en-US" altLang="zh-CN" sz="2800" dirty="0"/>
          </a:p>
          <a:p>
            <a:r>
              <a:rPr lang="en-US" altLang="zh-CN" sz="2800" dirty="0"/>
              <a:t>……</a:t>
            </a:r>
          </a:p>
          <a:p>
            <a:r>
              <a:rPr lang="en-US" altLang="zh-CN" sz="3200" b="1" dirty="0"/>
              <a:t>      </a:t>
            </a:r>
            <a:endParaRPr lang="zh-CN" altLang="en-US" sz="3200" dirty="0"/>
          </a:p>
        </p:txBody>
      </p:sp>
      <p:pic>
        <p:nvPicPr>
          <p:cNvPr id="6" name="Picture 2" descr="C:\Users\admin\Desktop\QQ截图201907102105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87" y="4000517"/>
            <a:ext cx="3904188" cy="234314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953389" y="3786191"/>
            <a:ext cx="25003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培训学校</a:t>
            </a:r>
            <a:endParaRPr lang="en-US" altLang="zh-CN" sz="3200" b="1" dirty="0" smtClean="0"/>
          </a:p>
          <a:p>
            <a:r>
              <a:rPr lang="zh-CN" altLang="en-US" sz="3200" b="1" dirty="0" smtClean="0"/>
              <a:t>喜马拉雅</a:t>
            </a:r>
            <a:endParaRPr lang="en-US" altLang="zh-CN" sz="3200" b="1" dirty="0"/>
          </a:p>
          <a:p>
            <a:r>
              <a:rPr lang="zh-CN" altLang="en-US" sz="3200" b="1" dirty="0"/>
              <a:t>抖音（何捷）</a:t>
            </a:r>
            <a:endParaRPr lang="en-US" altLang="zh-CN" sz="3200" b="1" dirty="0"/>
          </a:p>
          <a:p>
            <a:r>
              <a:rPr lang="zh-CN" altLang="en-US" sz="3200" b="1" dirty="0"/>
              <a:t>口袋故事</a:t>
            </a:r>
            <a:endParaRPr lang="en-US" altLang="zh-CN" sz="3200" b="1" dirty="0"/>
          </a:p>
          <a:p>
            <a:r>
              <a:rPr lang="zh-CN" altLang="en-US" sz="3200" b="1" dirty="0"/>
              <a:t>游戏</a:t>
            </a:r>
            <a:endParaRPr lang="en-US" altLang="zh-CN" sz="3200" b="1" dirty="0"/>
          </a:p>
          <a:p>
            <a:r>
              <a:rPr lang="en-US" altLang="zh-CN" sz="3200" b="1" dirty="0"/>
              <a:t>……</a:t>
            </a:r>
            <a:endParaRPr lang="zh-CN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3" y="4000504"/>
            <a:ext cx="1857388" cy="258993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09721" y="214290"/>
            <a:ext cx="8501123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信息化时代，课堂最重要的是做什么？</a:t>
            </a:r>
            <a:endParaRPr lang="en-US" altLang="zh-CN" sz="3200" b="1" dirty="0"/>
          </a:p>
          <a:p>
            <a:endParaRPr lang="en-US" altLang="zh-CN" sz="3200" b="1" dirty="0"/>
          </a:p>
          <a:p>
            <a:r>
              <a:rPr lang="zh-CN" altLang="en-US" sz="4800" b="1" dirty="0"/>
              <a:t>分享、交流、形成智慧</a:t>
            </a:r>
            <a:r>
              <a:rPr lang="en-US" altLang="zh-CN" sz="4800" b="1" dirty="0"/>
              <a:t>      </a:t>
            </a:r>
            <a:endParaRPr lang="zh-CN" altLang="en-US" sz="4800" dirty="0"/>
          </a:p>
        </p:txBody>
      </p:sp>
      <p:pic>
        <p:nvPicPr>
          <p:cNvPr id="6" name="Picture 2" descr="C:\Users\admin\Desktop\QQ截图201907102105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87" y="4000517"/>
            <a:ext cx="3904188" cy="234314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953389" y="3571876"/>
            <a:ext cx="25003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培训班</a:t>
            </a:r>
            <a:endParaRPr lang="en-US" altLang="zh-CN" sz="3200" b="1" dirty="0"/>
          </a:p>
          <a:p>
            <a:r>
              <a:rPr lang="zh-CN" altLang="en-US" sz="3200" b="1" dirty="0"/>
              <a:t>喜马拉雅</a:t>
            </a:r>
            <a:endParaRPr lang="en-US" altLang="zh-CN" sz="3200" b="1" dirty="0"/>
          </a:p>
          <a:p>
            <a:r>
              <a:rPr lang="zh-CN" altLang="en-US" sz="3200" b="1" dirty="0"/>
              <a:t>抖音（何捷）</a:t>
            </a:r>
            <a:endParaRPr lang="en-US" altLang="zh-CN" sz="3200" b="1" dirty="0"/>
          </a:p>
          <a:p>
            <a:r>
              <a:rPr lang="zh-CN" altLang="en-US" sz="3200" b="1" dirty="0"/>
              <a:t>口袋故事</a:t>
            </a:r>
            <a:endParaRPr lang="en-US" altLang="zh-CN" sz="3200" b="1" dirty="0"/>
          </a:p>
          <a:p>
            <a:r>
              <a:rPr lang="zh-CN" altLang="en-US" sz="3200" b="1" dirty="0"/>
              <a:t>游戏</a:t>
            </a:r>
            <a:endParaRPr lang="en-US" altLang="zh-CN" sz="3200" b="1" dirty="0"/>
          </a:p>
          <a:p>
            <a:r>
              <a:rPr lang="en-US" altLang="zh-CN" sz="3200" b="1" dirty="0"/>
              <a:t>……</a:t>
            </a:r>
            <a:endParaRPr lang="zh-CN" alt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83" y="4572021"/>
            <a:ext cx="1428760" cy="199225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66844" y="428609"/>
            <a:ext cx="885828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立言人，今天做什么</a:t>
            </a:r>
            <a:r>
              <a:rPr lang="en-US" altLang="zh-CN" sz="3600" b="1" dirty="0"/>
              <a:t>——</a:t>
            </a:r>
          </a:p>
          <a:p>
            <a:endParaRPr lang="en-US" altLang="zh-CN" sz="3200" dirty="0"/>
          </a:p>
          <a:p>
            <a:r>
              <a:rPr lang="zh-CN" altLang="en-US" sz="3200" dirty="0"/>
              <a:t>       攻克语文教学的难点</a:t>
            </a:r>
            <a:r>
              <a:rPr lang="en-US" altLang="zh-CN" sz="3200" dirty="0"/>
              <a:t>——</a:t>
            </a:r>
            <a:r>
              <a:rPr lang="zh-CN" altLang="en-US" sz="3200" dirty="0"/>
              <a:t>用</a:t>
            </a:r>
            <a:r>
              <a:rPr lang="en-US" altLang="zh-CN" sz="3200" dirty="0"/>
              <a:t>64</a:t>
            </a:r>
            <a:r>
              <a:rPr lang="zh-CN" altLang="en-US" sz="3200" dirty="0"/>
              <a:t>个习作小妙招，引领孩子学习写作文。</a:t>
            </a:r>
            <a:endParaRPr lang="en-US" altLang="zh-CN" sz="3200" dirty="0"/>
          </a:p>
          <a:p>
            <a:r>
              <a:rPr lang="zh-CN" altLang="en-US" sz="3200" dirty="0"/>
              <a:t>       </a:t>
            </a:r>
          </a:p>
        </p:txBody>
      </p:sp>
      <p:pic>
        <p:nvPicPr>
          <p:cNvPr id="4098" name="Picture 2" descr="C:\Users\admin\Desktop\QQ截图201907102105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17" y="3857641"/>
            <a:ext cx="4618377" cy="2771769"/>
          </a:xfrm>
          <a:prstGeom prst="rect">
            <a:avLst/>
          </a:prstGeom>
          <a:noFill/>
        </p:spPr>
      </p:pic>
      <p:pic>
        <p:nvPicPr>
          <p:cNvPr id="4099" name="Picture 3" descr="C:\Users\admin\Desktop\QQ截图201907102107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8694" y="4143393"/>
            <a:ext cx="1734063" cy="2428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7672" y="2643182"/>
            <a:ext cx="2779568" cy="387581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24033" y="1285873"/>
            <a:ext cx="8501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《</a:t>
            </a:r>
            <a:r>
              <a:rPr lang="zh-CN" altLang="en-US" sz="3200" b="1" dirty="0"/>
              <a:t>主题阅读</a:t>
            </a:r>
            <a:r>
              <a:rPr lang="en-US" altLang="zh-CN" sz="3200" b="1" dirty="0"/>
              <a:t>》</a:t>
            </a:r>
            <a:r>
              <a:rPr lang="zh-CN" altLang="en-US" sz="3200" b="1" dirty="0"/>
              <a:t>有哪些变化？</a:t>
            </a:r>
            <a:r>
              <a:rPr lang="en-US" altLang="zh-CN" sz="3200" b="1" dirty="0"/>
              <a:t>      </a:t>
            </a:r>
            <a:endParaRPr lang="zh-CN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453059" y="3714752"/>
            <a:ext cx="14287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b="1" dirty="0"/>
              <a:t>＋</a:t>
            </a:r>
          </a:p>
        </p:txBody>
      </p:sp>
      <p:pic>
        <p:nvPicPr>
          <p:cNvPr id="6" name="Picture 2" descr="C:\Users\admin\Desktop\QQ截图201907121354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99" y="2265916"/>
            <a:ext cx="3429024" cy="4592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983433" y="1214429"/>
          <a:ext cx="10297145" cy="5135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863"/>
                <a:gridCol w="4388947"/>
                <a:gridCol w="4051335"/>
              </a:tblGrid>
              <a:tr h="555629"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单元主题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阅读要点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习作要点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自然之美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边读边想象画面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写景：推荐一个地方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阅读策略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从不同的角度思考，提出问题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写人：小小动物园</a:t>
                      </a:r>
                    </a:p>
                  </a:txBody>
                  <a:tcPr/>
                </a:tc>
              </a:tr>
              <a:tr h="690567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3.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留心观察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>
                          <a:solidFill>
                            <a:schemeClr val="tx1"/>
                          </a:solidFill>
                        </a:rPr>
                        <a:t>细致观察，准确表达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写日记：学写观察日记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4.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神话故事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故事的起因、经过、结果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写故事：展开想象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5.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习作策略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了解把事情写清楚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写事情：起因、经过、结果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6.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童年生活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批注：动作、语言、神态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写游戏：游戏前、中、后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C00000"/>
                          </a:solidFill>
                        </a:rPr>
                        <a:t>7.</a:t>
                      </a:r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家国情怀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人物和事件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写信：书信格式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C00000"/>
                          </a:solidFill>
                        </a:rPr>
                        <a:t>8.</a:t>
                      </a:r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古代故事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了解故事情节，复述故事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写事：写出感受（怦怦跳）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38281" y="214290"/>
            <a:ext cx="8786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</a:rPr>
              <a:t>统编教材四年级上册单元的“读写点”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5524503" y="1928802"/>
            <a:ext cx="4643471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667379" y="2000246"/>
            <a:ext cx="4357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/>
              <a:t>一脉相承：一根筋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4381492" y="4357694"/>
            <a:ext cx="4643471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524368" y="4429138"/>
            <a:ext cx="4357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/>
              <a:t>开放建构：两层皮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副标题 2"/>
          <p:cNvSpPr txBox="1"/>
          <p:nvPr/>
        </p:nvSpPr>
        <p:spPr>
          <a:xfrm>
            <a:off x="4381488" y="2571744"/>
            <a:ext cx="7810512" cy="2426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3600" b="1" dirty="0" smtClean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《</a:t>
            </a:r>
            <a:r>
              <a:rPr lang="zh-CN" altLang="en-US" sz="3600" b="1" dirty="0" smtClean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立小言易作文</a:t>
            </a:r>
            <a:r>
              <a:rPr lang="en-US" altLang="zh-CN" sz="3600" b="1" dirty="0" smtClean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》——</a:t>
            </a:r>
            <a:r>
              <a:rPr lang="zh-CN" altLang="en-US" sz="3600" b="1" dirty="0" smtClean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作文自学</a:t>
            </a:r>
            <a:r>
              <a:rPr lang="zh-CN" altLang="en-US" sz="3600" b="1" dirty="0">
                <a:solidFill>
                  <a:srgbClr val="CC0000"/>
                </a:solidFill>
                <a:latin typeface="隶书" pitchFamily="49" charset="-122"/>
                <a:ea typeface="隶书" pitchFamily="49" charset="-122"/>
              </a:rPr>
              <a:t>手册</a:t>
            </a:r>
            <a:endParaRPr lang="en-US" altLang="zh-CN" sz="3600" b="1" dirty="0">
              <a:solidFill>
                <a:srgbClr val="CC0000"/>
              </a:solidFill>
              <a:latin typeface="隶书" pitchFamily="49" charset="-122"/>
              <a:ea typeface="隶书" pitchFamily="49" charset="-122"/>
            </a:endParaRPr>
          </a:p>
          <a:p>
            <a:pPr>
              <a:spcBef>
                <a:spcPct val="20000"/>
              </a:spcBef>
              <a:defRPr/>
            </a:pPr>
            <a:endParaRPr lang="en-US" altLang="zh-CN" sz="2800" b="1" dirty="0">
              <a:latin typeface="隶书" pitchFamily="49" charset="-122"/>
              <a:ea typeface="隶书" pitchFamily="49" charset="-122"/>
            </a:endParaRPr>
          </a:p>
          <a:p>
            <a:pPr>
              <a:spcBef>
                <a:spcPct val="20000"/>
              </a:spcBef>
              <a:defRPr/>
            </a:pPr>
            <a:endParaRPr lang="zh-CN" altLang="en-US" sz="2800" b="1" dirty="0">
              <a:latin typeface="隶书" pitchFamily="49" charset="-122"/>
              <a:ea typeface="隶书" pitchFamily="49" charset="-122"/>
            </a:endParaRPr>
          </a:p>
        </p:txBody>
      </p:sp>
      <p:pic>
        <p:nvPicPr>
          <p:cNvPr id="1026" name="Picture 2" descr="C:\Users\admin\Desktop\QQ截图201907121354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588" y="1071546"/>
            <a:ext cx="3429024" cy="4592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51" y="4000504"/>
            <a:ext cx="1857388" cy="258993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38216" y="928671"/>
            <a:ext cx="100727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/>
              <a:t>      </a:t>
            </a:r>
            <a:r>
              <a:rPr lang="zh-CN" altLang="en-US" sz="4400" b="1" dirty="0" smtClean="0"/>
              <a:t>  学</a:t>
            </a:r>
            <a:r>
              <a:rPr lang="zh-CN" altLang="en-US" sz="4400" b="1" dirty="0"/>
              <a:t>材：就是从学习者的角度，设计材料，让学生展开学习。</a:t>
            </a:r>
            <a:endParaRPr lang="en-US" altLang="zh-CN" sz="4400" b="1" dirty="0"/>
          </a:p>
          <a:p>
            <a:r>
              <a:rPr lang="en-US" altLang="zh-CN" sz="3200" b="1" dirty="0"/>
              <a:t>      </a:t>
            </a:r>
            <a:endParaRPr lang="zh-CN" altLang="en-US" sz="3200" dirty="0"/>
          </a:p>
        </p:txBody>
      </p:sp>
      <p:pic>
        <p:nvPicPr>
          <p:cNvPr id="6" name="Picture 2" descr="C:\Users\admin\Desktop\QQ截图201907102105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3" y="3857641"/>
            <a:ext cx="4618377" cy="2771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023902" y="857232"/>
          <a:ext cx="9929885" cy="5862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5347"/>
                <a:gridCol w="3713615"/>
                <a:gridCol w="4520923"/>
              </a:tblGrid>
              <a:tr h="555629"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单元主题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习作要点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习作小妙招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</a:rPr>
                        <a:t>（学生视角）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1.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自然之美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写景：推荐一个地方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睁大眼睛写   闭上眼睛写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2.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阅读策略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写人：小小动物园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不同角度想   家人变动物</a:t>
                      </a:r>
                    </a:p>
                  </a:txBody>
                  <a:tcPr/>
                </a:tc>
              </a:tr>
              <a:tr h="690567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3.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留心观察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写日记：学写观察日记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看听闻尝触   有图有真相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4.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神话故事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写故事：展开想象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大胆想象  我也是神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反着想象  神也不神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5.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习作策略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写事情：起因、经过、结果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按照顺序写，事情很清楚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想会先不会，过程有起伏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6.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童年生活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写游戏：游戏前、中、后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心情有起伏  过程才精彩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动词用得准  游戏真有趣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C00000"/>
                          </a:solidFill>
                        </a:rPr>
                        <a:t>7.</a:t>
                      </a:r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家国情怀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写信：书信格式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信封格式很重要  写错位置收不到</a:t>
                      </a:r>
                      <a:endParaRPr lang="en-US" altLang="zh-CN" sz="2000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书信格式也重要  六个内容不能少</a:t>
                      </a:r>
                    </a:p>
                  </a:txBody>
                  <a:tcPr/>
                </a:tc>
              </a:tr>
              <a:tr h="555629"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C00000"/>
                          </a:solidFill>
                        </a:rPr>
                        <a:t>8.</a:t>
                      </a:r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古代故事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写事：写出感受（怦怦跳）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外表有异常  心儿怦怦跳</a:t>
                      </a:r>
                      <a:endParaRPr lang="en-US" altLang="zh-CN" sz="2000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zh-CN" altLang="en-US" sz="2000" dirty="0">
                          <a:solidFill>
                            <a:srgbClr val="C00000"/>
                          </a:solidFill>
                        </a:rPr>
                        <a:t>出点小意外  心儿怦怦跳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38289" y="142863"/>
            <a:ext cx="86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</a:rPr>
              <a:t>统编教材四年级上册的</a:t>
            </a:r>
            <a:r>
              <a:rPr lang="en-US" altLang="zh-CN" sz="3600" b="1" dirty="0">
                <a:solidFill>
                  <a:srgbClr val="C00000"/>
                </a:solidFill>
              </a:rPr>
              <a:t>8</a:t>
            </a:r>
            <a:r>
              <a:rPr lang="zh-CN" altLang="en-US" sz="3600" b="1" dirty="0">
                <a:solidFill>
                  <a:srgbClr val="C00000"/>
                </a:solidFill>
              </a:rPr>
              <a:t>个“习作小妙招”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2399" y="357167"/>
            <a:ext cx="1143007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/>
              <a:t>《</a:t>
            </a:r>
            <a:r>
              <a:rPr lang="zh-CN" altLang="en-US" sz="2800" b="1" dirty="0"/>
              <a:t>立小言易作文</a:t>
            </a:r>
            <a:r>
              <a:rPr lang="en-US" altLang="zh-CN" sz="2800" b="1" dirty="0"/>
              <a:t>》</a:t>
            </a:r>
            <a:r>
              <a:rPr lang="zh-CN" altLang="en-US" sz="2800" b="1" dirty="0"/>
              <a:t>名字由来之一</a:t>
            </a:r>
            <a:endParaRPr lang="en-US" altLang="zh-CN" sz="2800" b="1" dirty="0"/>
          </a:p>
          <a:p>
            <a:r>
              <a:rPr lang="zh-CN" altLang="en-US" sz="2800" b="1" dirty="0"/>
              <a:t>立  小  言：</a:t>
            </a:r>
            <a:r>
              <a:rPr lang="zh-CN" altLang="en-US" sz="2800" dirty="0"/>
              <a:t>为什么用我的名字命名？</a:t>
            </a:r>
            <a:endParaRPr lang="en-US" altLang="zh-CN" sz="2800" dirty="0"/>
          </a:p>
          <a:p>
            <a:r>
              <a:rPr lang="zh-CN" altLang="en-US" sz="2800" b="1" dirty="0"/>
              <a:t>讲讲老师</a:t>
            </a:r>
            <a:r>
              <a:rPr lang="zh-CN" altLang="en-US" sz="2800" dirty="0"/>
              <a:t>：因为你的爷爷叫“立意”。用别人的名字怕你爷爷不高兴呀！</a:t>
            </a:r>
            <a:endParaRPr lang="en-US" altLang="zh-CN" sz="2800" dirty="0"/>
          </a:p>
          <a:p>
            <a:r>
              <a:rPr lang="zh-CN" altLang="en-US" sz="2800" b="1" dirty="0"/>
              <a:t>立  小  言：</a:t>
            </a:r>
            <a:r>
              <a:rPr lang="zh-CN" altLang="en-US" sz="2800" dirty="0"/>
              <a:t>谁给我爷爷起这个名字的？</a:t>
            </a:r>
            <a:endParaRPr lang="en-US" altLang="zh-CN" sz="2800" dirty="0"/>
          </a:p>
          <a:p>
            <a:pPr algn="ctr"/>
            <a:r>
              <a:rPr lang="en-US" altLang="zh-CN" sz="2800" b="1" dirty="0"/>
              <a:t>《</a:t>
            </a:r>
            <a:r>
              <a:rPr lang="zh-CN" altLang="en-US" sz="2800" b="1" dirty="0"/>
              <a:t>立小言易作文</a:t>
            </a:r>
            <a:r>
              <a:rPr lang="en-US" altLang="zh-CN" sz="2800" b="1" dirty="0"/>
              <a:t>》</a:t>
            </a:r>
            <a:r>
              <a:rPr lang="zh-CN" altLang="en-US" sz="2800" b="1" dirty="0"/>
              <a:t>名字由来之二</a:t>
            </a:r>
            <a:endParaRPr lang="en-US" altLang="zh-CN" sz="2800" b="1" dirty="0"/>
          </a:p>
          <a:p>
            <a:r>
              <a:rPr lang="zh-CN" altLang="en-US" sz="2800" b="1" dirty="0"/>
              <a:t>立  小  言：</a:t>
            </a:r>
            <a:r>
              <a:rPr lang="zh-CN" altLang="en-US" sz="2800" dirty="0"/>
              <a:t>为什么用我的名字命名？</a:t>
            </a:r>
            <a:endParaRPr lang="en-US" altLang="zh-CN" sz="2800" dirty="0"/>
          </a:p>
          <a:p>
            <a:r>
              <a:rPr lang="zh-CN" altLang="en-US" sz="2800" b="1" dirty="0"/>
              <a:t>讲讲老师：</a:t>
            </a:r>
            <a:r>
              <a:rPr lang="zh-CN" altLang="en-US" sz="2800" dirty="0"/>
              <a:t>那你得问你爸爸，谁让你爸爸叫“立言”呢</a:t>
            </a:r>
            <a:r>
              <a:rPr lang="zh-CN" altLang="en-US" sz="2800" dirty="0" smtClean="0"/>
              <a:t>！</a:t>
            </a:r>
            <a:endParaRPr lang="en-US" altLang="zh-CN" sz="2800" dirty="0" smtClean="0"/>
          </a:p>
          <a:p>
            <a:r>
              <a:rPr lang="zh-CN" altLang="en-US" sz="2800" b="1" dirty="0" smtClean="0"/>
              <a:t>立  </a:t>
            </a:r>
            <a:r>
              <a:rPr lang="zh-CN" altLang="en-US" sz="2800" b="1" dirty="0"/>
              <a:t>小  言：</a:t>
            </a:r>
            <a:r>
              <a:rPr lang="zh-CN" altLang="en-US" sz="2800" dirty="0"/>
              <a:t>爷爷好棒耶！爸爸叫立言，我的名字就变书名了！</a:t>
            </a:r>
            <a:endParaRPr lang="en-US" altLang="zh-CN" sz="2800" dirty="0"/>
          </a:p>
          <a:p>
            <a:r>
              <a:rPr lang="zh-CN" altLang="en-US" sz="2800" b="1" dirty="0"/>
              <a:t>讲讲老师：</a:t>
            </a:r>
            <a:r>
              <a:rPr lang="zh-CN" altLang="en-US" sz="2800" dirty="0"/>
              <a:t>唉！什么情况，你现在愿意做书名了？</a:t>
            </a:r>
            <a:endParaRPr lang="en-US" altLang="zh-CN" sz="2800" dirty="0"/>
          </a:p>
          <a:p>
            <a:pPr algn="ctr"/>
            <a:r>
              <a:rPr lang="en-US" altLang="zh-CN" sz="2800" b="1" dirty="0"/>
              <a:t>《</a:t>
            </a:r>
            <a:r>
              <a:rPr lang="zh-CN" altLang="en-US" sz="2800" b="1" dirty="0"/>
              <a:t>立小言易作文</a:t>
            </a:r>
            <a:r>
              <a:rPr lang="en-US" altLang="zh-CN" sz="2800" b="1" dirty="0"/>
              <a:t>》</a:t>
            </a:r>
            <a:r>
              <a:rPr lang="zh-CN" altLang="en-US" sz="2800" b="1" dirty="0"/>
              <a:t>名字由来三</a:t>
            </a:r>
            <a:endParaRPr lang="en-US" altLang="zh-CN" sz="2800" b="1" dirty="0"/>
          </a:p>
          <a:p>
            <a:r>
              <a:rPr lang="zh-CN" altLang="en-US" sz="2800" b="1" dirty="0"/>
              <a:t>立  小  言：</a:t>
            </a:r>
            <a:r>
              <a:rPr lang="zh-CN" altLang="en-US" sz="2800" dirty="0"/>
              <a:t>为什么用我的名字命名。</a:t>
            </a:r>
            <a:endParaRPr lang="en-US" altLang="zh-CN" sz="2800" dirty="0"/>
          </a:p>
          <a:p>
            <a:r>
              <a:rPr lang="zh-CN" altLang="en-US" sz="2800" b="1" dirty="0"/>
              <a:t>讲讲老师：</a:t>
            </a:r>
            <a:r>
              <a:rPr lang="zh-CN" altLang="en-US" sz="2800" dirty="0"/>
              <a:t>谁让你天天写</a:t>
            </a:r>
            <a:r>
              <a:rPr lang="en-US" altLang="zh-CN" sz="2800" dirty="0"/>
              <a:t>《</a:t>
            </a:r>
            <a:r>
              <a:rPr lang="zh-CN" altLang="en-US" sz="2800" dirty="0"/>
              <a:t>立小言淘学记</a:t>
            </a:r>
            <a:r>
              <a:rPr lang="en-US" altLang="zh-CN" sz="2800" dirty="0"/>
              <a:t>》</a:t>
            </a:r>
            <a:r>
              <a:rPr lang="zh-CN" altLang="en-US" sz="2800" dirty="0"/>
              <a:t>啦？</a:t>
            </a:r>
            <a:endParaRPr lang="en-US" altLang="zh-CN" sz="2800" dirty="0"/>
          </a:p>
          <a:p>
            <a:r>
              <a:rPr lang="zh-CN" altLang="en-US" sz="2800" b="1" dirty="0"/>
              <a:t>立  小  言：</a:t>
            </a:r>
            <a:r>
              <a:rPr lang="zh-CN" altLang="en-US" sz="2800" dirty="0"/>
              <a:t>明天我来个“逃”学记！</a:t>
            </a:r>
            <a:endParaRPr lang="en-US" altLang="zh-CN" sz="2800" dirty="0"/>
          </a:p>
          <a:p>
            <a:r>
              <a:rPr lang="zh-CN" altLang="en-US" sz="2800" b="1" dirty="0"/>
              <a:t>讲讲老师：</a:t>
            </a:r>
            <a:r>
              <a:rPr lang="zh-CN" altLang="en-US" sz="2800" dirty="0"/>
              <a:t>没关系，只要不是失踪记就好！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QQ截图2019071119335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48" y="500043"/>
            <a:ext cx="9358379" cy="6180349"/>
          </a:xfrm>
          <a:prstGeom prst="rect">
            <a:avLst/>
          </a:prstGeom>
          <a:noFill/>
        </p:spPr>
      </p:pic>
      <p:sp>
        <p:nvSpPr>
          <p:cNvPr id="6" name="圆角矩形 5"/>
          <p:cNvSpPr/>
          <p:nvPr/>
        </p:nvSpPr>
        <p:spPr>
          <a:xfrm>
            <a:off x="523836" y="857232"/>
            <a:ext cx="1071571" cy="55007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87413" y="1214422"/>
            <a:ext cx="1107996" cy="51435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000" dirty="0" smtClean="0">
                <a:solidFill>
                  <a:schemeClr val="bg1"/>
                </a:solidFill>
              </a:rPr>
              <a:t>立小言淘学记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2406" y="71414"/>
            <a:ext cx="11430079" cy="394723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立小言是千千万万个孩子的代表，每个孩子的成长都需要和立小言一样，在学校、机构或家庭的指导下学会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64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个习作小妙招，在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漫画支招、例文学招、例段练招、作文用招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的引导下，让作文从此变得很容易。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QQ截图2019071014174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687" y="642918"/>
            <a:ext cx="11952321" cy="5929330"/>
          </a:xfrm>
          <a:prstGeom prst="rect">
            <a:avLst/>
          </a:prstGeom>
          <a:noFill/>
        </p:spPr>
      </p:pic>
      <p:pic>
        <p:nvPicPr>
          <p:cNvPr id="2" name="Picture 2" descr="C:\Users\admin\Desktop\QQ截图201907120819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0579" y="2616670"/>
            <a:ext cx="3710000" cy="37650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645" y="1428741"/>
            <a:ext cx="116443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        统编教材对习作的重视：习作单元、习作例文、习作要求页</a:t>
            </a:r>
            <a:r>
              <a:rPr lang="en-US" altLang="zh-CN" sz="3200" b="1" dirty="0" smtClean="0"/>
              <a:t>……</a:t>
            </a:r>
          </a:p>
          <a:p>
            <a:r>
              <a:rPr lang="zh-CN" altLang="en-US" sz="3200" b="1" dirty="0" smtClean="0"/>
              <a:t>        现实中“学”的问题：学生学习语文的难点是作文。</a:t>
            </a:r>
            <a:endParaRPr lang="en-US" altLang="zh-CN" sz="3200" b="1" dirty="0" smtClean="0"/>
          </a:p>
          <a:p>
            <a:r>
              <a:rPr lang="zh-CN" altLang="en-US" sz="3200" b="1" dirty="0" smtClean="0"/>
              <a:t>        现实中“教”的问题：作文教学的研究者少，研究的成果不多，大多数老师还没听过几节作文课，也没有真正意义上的上过作文指导课。</a:t>
            </a:r>
            <a:endParaRPr lang="en-US" altLang="zh-CN" sz="3200" b="1" dirty="0" smtClean="0"/>
          </a:p>
          <a:p>
            <a:r>
              <a:rPr lang="en-US" altLang="zh-CN" sz="3200" b="1" dirty="0" smtClean="0"/>
              <a:t>        </a:t>
            </a:r>
            <a:r>
              <a:rPr lang="zh-CN" altLang="en-US" sz="3200" b="1" dirty="0" smtClean="0"/>
              <a:t>基于主题阅读</a:t>
            </a:r>
            <a:r>
              <a:rPr lang="en-US" altLang="zh-CN" sz="3200" b="1" dirty="0" smtClean="0"/>
              <a:t>10</a:t>
            </a:r>
            <a:r>
              <a:rPr lang="zh-CN" altLang="en-US" sz="3200" b="1" dirty="0" smtClean="0"/>
              <a:t>年“读写联动”的研究基础。</a:t>
            </a:r>
            <a:endParaRPr lang="en-US" altLang="zh-CN" sz="3200" b="1" dirty="0" smtClean="0"/>
          </a:p>
          <a:p>
            <a:r>
              <a:rPr lang="en-US" altLang="zh-CN" sz="3200" b="1" dirty="0" smtClean="0"/>
              <a:t>        ……</a:t>
            </a:r>
            <a:endParaRPr lang="en-US" altLang="zh-CN" sz="3200" b="1" dirty="0"/>
          </a:p>
          <a:p>
            <a:r>
              <a:rPr lang="en-US" altLang="zh-CN" sz="3200" b="1" dirty="0"/>
              <a:t>      </a:t>
            </a:r>
            <a:endParaRPr lang="zh-CN" alt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23836" y="285729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</a:rPr>
              <a:t>《</a:t>
            </a:r>
            <a:r>
              <a:rPr lang="zh-CN" altLang="en-US" sz="4000" b="1" dirty="0" smtClean="0">
                <a:solidFill>
                  <a:srgbClr val="C00000"/>
                </a:solidFill>
              </a:rPr>
              <a:t>立小言易作文</a:t>
            </a:r>
            <a:r>
              <a:rPr lang="en-US" altLang="zh-CN" sz="4000" b="1" dirty="0" smtClean="0">
                <a:solidFill>
                  <a:srgbClr val="C00000"/>
                </a:solidFill>
              </a:rPr>
              <a:t>》</a:t>
            </a:r>
            <a:r>
              <a:rPr lang="zh-CN" altLang="en-US" sz="4000" b="1" dirty="0" smtClean="0">
                <a:solidFill>
                  <a:srgbClr val="C00000"/>
                </a:solidFill>
              </a:rPr>
              <a:t>的研究背景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1092" y="142858"/>
            <a:ext cx="10858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</a:rPr>
              <a:t>主题阅读</a:t>
            </a:r>
            <a:r>
              <a:rPr lang="en-US" altLang="zh-CN" sz="4000" b="1" dirty="0" smtClean="0">
                <a:solidFill>
                  <a:srgbClr val="C00000"/>
                </a:solidFill>
              </a:rPr>
              <a:t>10</a:t>
            </a:r>
            <a:r>
              <a:rPr lang="zh-CN" altLang="en-US" sz="4000" b="1" dirty="0" smtClean="0">
                <a:solidFill>
                  <a:srgbClr val="C00000"/>
                </a:solidFill>
              </a:rPr>
              <a:t>年“读写联动”的研究基础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95803" y="1142984"/>
            <a:ext cx="7143800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595809" y="3143248"/>
            <a:ext cx="7215239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595809" y="5072074"/>
            <a:ext cx="7215239" cy="1571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667247" y="1285863"/>
            <a:ext cx="6929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</a:rPr>
              <a:t>       一篇文章的读写联动：找到文章中习作的拓展点。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0123" y="5286388"/>
            <a:ext cx="69294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</a:rPr>
              <a:t>       一个单元的读写联动：大作文是“攒”出来的</a:t>
            </a:r>
            <a:r>
              <a:rPr lang="en-US" altLang="zh-CN" sz="3600" b="1" dirty="0" smtClean="0">
                <a:solidFill>
                  <a:schemeClr val="bg1"/>
                </a:solidFill>
              </a:rPr>
              <a:t>……</a:t>
            </a:r>
            <a:endParaRPr lang="zh-CN" altLang="en-US" sz="3600" dirty="0" smtClean="0">
              <a:solidFill>
                <a:schemeClr val="bg1"/>
              </a:solidFill>
            </a:endParaRPr>
          </a:p>
          <a:p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38685" y="3300241"/>
            <a:ext cx="69294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</a:rPr>
              <a:t>       几篇文章的读写联动：找到几篇文章方法、素材的联动点。</a:t>
            </a:r>
            <a:endParaRPr lang="en-US" altLang="zh-CN" sz="3600" b="1" dirty="0" smtClean="0">
              <a:solidFill>
                <a:schemeClr val="bg1"/>
              </a:solidFill>
            </a:endParaRPr>
          </a:p>
          <a:p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669" y="4572008"/>
            <a:ext cx="2266115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47" y="857232"/>
            <a:ext cx="2381224" cy="238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95472" y="2786058"/>
            <a:ext cx="215741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能写好作文的三个关键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-571547" y="1600206"/>
          <a:ext cx="1238258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39143" y="2000246"/>
            <a:ext cx="2643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漫画支招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283" y="4572021"/>
            <a:ext cx="1428760" cy="199225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66844" y="428605"/>
            <a:ext cx="885828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立言人，今天做什么</a:t>
            </a:r>
            <a:r>
              <a:rPr lang="en-US" altLang="zh-CN" sz="3600" b="1" dirty="0"/>
              <a:t>——</a:t>
            </a:r>
          </a:p>
          <a:p>
            <a:endParaRPr lang="en-US" altLang="zh-CN" sz="3200" dirty="0"/>
          </a:p>
          <a:p>
            <a:r>
              <a:rPr lang="zh-CN" altLang="en-US" sz="3200" dirty="0"/>
              <a:t>把“教材”变“学材”</a:t>
            </a:r>
            <a:endParaRPr lang="en-US" altLang="zh-CN" sz="3200" dirty="0"/>
          </a:p>
          <a:p>
            <a:r>
              <a:rPr lang="zh-CN" altLang="en-US" sz="3200" dirty="0"/>
              <a:t>把“关注教”转变为“关注学”</a:t>
            </a:r>
            <a:endParaRPr lang="en-US" altLang="zh-CN" sz="3200" dirty="0"/>
          </a:p>
          <a:p>
            <a:r>
              <a:rPr lang="zh-CN" altLang="en-US" sz="3200" dirty="0"/>
              <a:t>我们可以不谦虚地说：我们还会引领中小学语文教学发展的下一个</a:t>
            </a:r>
            <a:r>
              <a:rPr lang="en-US" altLang="zh-CN" sz="3200" dirty="0"/>
              <a:t>10</a:t>
            </a:r>
            <a:r>
              <a:rPr lang="zh-CN" altLang="en-US" sz="3200" dirty="0"/>
              <a:t>年。</a:t>
            </a:r>
          </a:p>
        </p:txBody>
      </p:sp>
      <p:pic>
        <p:nvPicPr>
          <p:cNvPr id="4098" name="Picture 2" descr="C:\Users\admin\Desktop\QQ截图201907102105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7117" y="3857641"/>
            <a:ext cx="4618377" cy="2771769"/>
          </a:xfrm>
          <a:prstGeom prst="rect">
            <a:avLst/>
          </a:prstGeom>
          <a:noFill/>
        </p:spPr>
      </p:pic>
      <p:pic>
        <p:nvPicPr>
          <p:cNvPr id="4099" name="Picture 3" descr="C:\Users\admin\Desktop\QQ截图201907102107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38694" y="4143393"/>
            <a:ext cx="1734063" cy="2428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428604"/>
            <a:ext cx="10972800" cy="1143000"/>
          </a:xfrm>
        </p:spPr>
        <p:txBody>
          <a:bodyPr/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习作教学的两种意识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" name="图示 3"/>
          <p:cNvGraphicFramePr/>
          <p:nvPr/>
        </p:nvGraphicFramePr>
        <p:xfrm>
          <a:off x="476211" y="1397000"/>
          <a:ext cx="11239579" cy="46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098" name="Picture 2" descr="C:\Users\admin\Desktop\QQ截图2019071120144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63" y="92366"/>
            <a:ext cx="4643439" cy="676563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66846" y="4357694"/>
            <a:ext cx="41434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</a:rPr>
              <a:t>    睁大眼睛写</a:t>
            </a:r>
            <a:r>
              <a:rPr lang="en-US" altLang="zh-CN" sz="2800" dirty="0">
                <a:solidFill>
                  <a:srgbClr val="C00000"/>
                </a:solidFill>
              </a:rPr>
              <a:t>——</a:t>
            </a:r>
            <a:r>
              <a:rPr lang="zh-CN" altLang="en-US" sz="2800" dirty="0">
                <a:solidFill>
                  <a:srgbClr val="C00000"/>
                </a:solidFill>
              </a:rPr>
              <a:t>仔细观察，写看到的颜色和形态。</a:t>
            </a:r>
            <a:endParaRPr lang="en-US" altLang="zh-CN" sz="2800" dirty="0">
              <a:solidFill>
                <a:srgbClr val="C00000"/>
              </a:solidFill>
            </a:endParaRPr>
          </a:p>
          <a:p>
            <a:r>
              <a:rPr lang="zh-CN" altLang="en-US" sz="2800" dirty="0">
                <a:solidFill>
                  <a:srgbClr val="C00000"/>
                </a:solidFill>
              </a:rPr>
              <a:t>    </a:t>
            </a:r>
            <a:r>
              <a:rPr lang="zh-CN" altLang="en-US" sz="2800" b="1" dirty="0">
                <a:solidFill>
                  <a:srgbClr val="C00000"/>
                </a:solidFill>
              </a:rPr>
              <a:t>闭上眼睛写</a:t>
            </a:r>
            <a:r>
              <a:rPr lang="en-US" altLang="zh-CN" sz="2800" dirty="0">
                <a:solidFill>
                  <a:srgbClr val="C00000"/>
                </a:solidFill>
              </a:rPr>
              <a:t>——</a:t>
            </a:r>
            <a:r>
              <a:rPr lang="zh-CN" altLang="en-US" sz="2800" dirty="0">
                <a:solidFill>
                  <a:srgbClr val="C00000"/>
                </a:solidFill>
              </a:rPr>
              <a:t>触觉、听觉、嗅觉、味觉。</a:t>
            </a:r>
          </a:p>
        </p:txBody>
      </p:sp>
      <p:sp>
        <p:nvSpPr>
          <p:cNvPr id="6" name="右箭头 5"/>
          <p:cNvSpPr/>
          <p:nvPr/>
        </p:nvSpPr>
        <p:spPr>
          <a:xfrm>
            <a:off x="5667375" y="5500702"/>
            <a:ext cx="428628" cy="857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能写好作文的三个关键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-571547" y="1600206"/>
          <a:ext cx="1238258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66781" y="5000642"/>
            <a:ext cx="2643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例文学招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95341" y="12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122" name="Picture 2" descr="C:\Users\admin\Desktop\QQ截图201907112015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9985" y="814370"/>
            <a:ext cx="4451491" cy="60436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953391" y="4143386"/>
            <a:ext cx="3286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        </a:t>
            </a:r>
            <a:r>
              <a:rPr lang="zh-CN" altLang="en-US" sz="2800" b="1" dirty="0">
                <a:solidFill>
                  <a:srgbClr val="C00000"/>
                </a:solidFill>
              </a:rPr>
              <a:t>睁大眼睛写</a:t>
            </a:r>
            <a:r>
              <a:rPr lang="en-US" altLang="zh-CN" sz="2800" dirty="0">
                <a:solidFill>
                  <a:srgbClr val="C00000"/>
                </a:solidFill>
              </a:rPr>
              <a:t>——</a:t>
            </a:r>
            <a:r>
              <a:rPr lang="zh-CN" altLang="en-US" sz="2800" dirty="0">
                <a:solidFill>
                  <a:srgbClr val="C00000"/>
                </a:solidFill>
              </a:rPr>
              <a:t>仔细观察，将形态各异的山峰描写得非常生动。</a:t>
            </a:r>
          </a:p>
        </p:txBody>
      </p:sp>
      <p:sp>
        <p:nvSpPr>
          <p:cNvPr id="9" name="上箭头 8"/>
          <p:cNvSpPr/>
          <p:nvPr/>
        </p:nvSpPr>
        <p:spPr>
          <a:xfrm>
            <a:off x="8453453" y="3714752"/>
            <a:ext cx="785819" cy="357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95277" y="214302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例文学招：讲讲</a:t>
            </a:r>
            <a:r>
              <a:rPr lang="en-US" altLang="zh-CN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2599" y="4643446"/>
            <a:ext cx="32861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        </a:t>
            </a:r>
            <a:r>
              <a:rPr lang="zh-CN" altLang="en-US" sz="2800" b="1" dirty="0">
                <a:solidFill>
                  <a:srgbClr val="C00000"/>
                </a:solidFill>
              </a:rPr>
              <a:t>闭上眼睛写</a:t>
            </a:r>
            <a:r>
              <a:rPr lang="en-US" altLang="zh-CN" sz="2800" dirty="0">
                <a:solidFill>
                  <a:srgbClr val="C00000"/>
                </a:solidFill>
              </a:rPr>
              <a:t>——</a:t>
            </a:r>
            <a:r>
              <a:rPr lang="zh-CN" altLang="en-US" sz="2800" dirty="0">
                <a:solidFill>
                  <a:srgbClr val="C00000"/>
                </a:solidFill>
              </a:rPr>
              <a:t>作者通过对声音和</a:t>
            </a:r>
            <a:r>
              <a:rPr lang="zh-CN" altLang="en-US" sz="2800" dirty="0" smtClean="0">
                <a:solidFill>
                  <a:srgbClr val="C00000"/>
                </a:solidFill>
              </a:rPr>
              <a:t>气味的描写</a:t>
            </a:r>
            <a:r>
              <a:rPr lang="zh-CN" altLang="en-US" sz="2800" dirty="0">
                <a:solidFill>
                  <a:srgbClr val="C00000"/>
                </a:solidFill>
              </a:rPr>
              <a:t>，让读者仿佛身临其境。</a:t>
            </a:r>
          </a:p>
        </p:txBody>
      </p:sp>
      <p:sp>
        <p:nvSpPr>
          <p:cNvPr id="9" name="上箭头 8"/>
          <p:cNvSpPr/>
          <p:nvPr/>
        </p:nvSpPr>
        <p:spPr>
          <a:xfrm>
            <a:off x="8239141" y="3714752"/>
            <a:ext cx="785819" cy="357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6" name="Picture 2" descr="C:\Users\admin\Desktop\QQ截图2019071120154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623" y="242911"/>
            <a:ext cx="5067300" cy="6543675"/>
          </a:xfrm>
          <a:prstGeom prst="rect">
            <a:avLst/>
          </a:prstGeom>
          <a:noFill/>
        </p:spPr>
      </p:pic>
      <p:sp>
        <p:nvSpPr>
          <p:cNvPr id="7" name="下箭头 6"/>
          <p:cNvSpPr/>
          <p:nvPr/>
        </p:nvSpPr>
        <p:spPr>
          <a:xfrm>
            <a:off x="5953125" y="2857496"/>
            <a:ext cx="785819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下箭头 9"/>
          <p:cNvSpPr/>
          <p:nvPr/>
        </p:nvSpPr>
        <p:spPr>
          <a:xfrm>
            <a:off x="10882346" y="1214422"/>
            <a:ext cx="928694" cy="1428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0525156" y="3143248"/>
            <a:ext cx="1500198" cy="3500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10548026" y="3286124"/>
            <a:ext cx="1477328" cy="32147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   基于兴趣</a:t>
            </a:r>
            <a:endParaRPr lang="en-US" altLang="zh-CN" sz="2800" dirty="0" smtClean="0">
              <a:solidFill>
                <a:schemeClr val="bg1"/>
              </a:solidFill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</a:rPr>
              <a:t>   基于生活积累</a:t>
            </a:r>
            <a:endParaRPr lang="en-US" altLang="zh-CN" sz="2800" dirty="0" smtClean="0">
              <a:solidFill>
                <a:schemeClr val="bg1"/>
              </a:solidFill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</a:rPr>
              <a:t>   基于个性体验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850900"/>
          </a:xfrm>
        </p:spPr>
        <p:txBody>
          <a:bodyPr/>
          <a:lstStyle/>
          <a:p>
            <a:pPr algn="l" eaLnBrk="1" hangingPunct="1"/>
            <a:r>
              <a:rPr lang="en-US" altLang="zh-CN" b="1" dirty="0" smtClean="0">
                <a:solidFill>
                  <a:srgbClr val="C00000"/>
                </a:solidFill>
              </a:rPr>
              <a:t>《</a:t>
            </a:r>
            <a:r>
              <a:rPr lang="zh-CN" altLang="en-US" b="1" dirty="0" smtClean="0">
                <a:solidFill>
                  <a:srgbClr val="C00000"/>
                </a:solidFill>
              </a:rPr>
              <a:t>立小言易作文</a:t>
            </a:r>
            <a:r>
              <a:rPr lang="en-US" altLang="zh-CN" b="1" dirty="0" smtClean="0">
                <a:solidFill>
                  <a:srgbClr val="C00000"/>
                </a:solidFill>
              </a:rPr>
              <a:t>》</a:t>
            </a:r>
            <a:r>
              <a:rPr lang="zh-CN" altLang="en-US" b="1" dirty="0" smtClean="0">
                <a:solidFill>
                  <a:srgbClr val="C00000"/>
                </a:solidFill>
              </a:rPr>
              <a:t>的</a:t>
            </a:r>
            <a:r>
              <a:rPr lang="en-US" altLang="zh-CN" b="1" dirty="0" smtClean="0">
                <a:solidFill>
                  <a:srgbClr val="C00000"/>
                </a:solidFill>
              </a:rPr>
              <a:t>6</a:t>
            </a:r>
            <a:r>
              <a:rPr lang="zh-CN" altLang="en-US" b="1" dirty="0" smtClean="0">
                <a:solidFill>
                  <a:srgbClr val="C00000"/>
                </a:solidFill>
              </a:rPr>
              <a:t>要素：基本技能点</a:t>
            </a:r>
          </a:p>
        </p:txBody>
      </p:sp>
      <p:graphicFrame>
        <p:nvGraphicFramePr>
          <p:cNvPr id="22" name="图示 21"/>
          <p:cNvGraphicFramePr/>
          <p:nvPr/>
        </p:nvGraphicFramePr>
        <p:xfrm>
          <a:off x="335360" y="1268760"/>
          <a:ext cx="1185664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admin\Desktop\QQ截图2019071209031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53593" y="1142990"/>
            <a:ext cx="2328871" cy="5035935"/>
          </a:xfrm>
          <a:prstGeom prst="rect">
            <a:avLst/>
          </a:prstGeom>
          <a:noFill/>
        </p:spPr>
      </p:pic>
      <p:pic>
        <p:nvPicPr>
          <p:cNvPr id="5" name="Picture 2" descr="C:\Users\Administrator\Desktop\立小言淘学记\立小言图片\微信图片_2019031615094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712" y="4357694"/>
            <a:ext cx="2000264" cy="2071678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8024825" y="5857892"/>
            <a:ext cx="3643339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8096270" y="5935829"/>
            <a:ext cx="3500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短视频素材库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9" name="左箭头 8"/>
          <p:cNvSpPr/>
          <p:nvPr/>
        </p:nvSpPr>
        <p:spPr>
          <a:xfrm>
            <a:off x="7096135" y="5857892"/>
            <a:ext cx="714380" cy="64294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8882086" y="3929072"/>
            <a:ext cx="1773807" cy="1773807"/>
            <a:chOff x="5530687" y="199327"/>
            <a:chExt cx="1773807" cy="1773807"/>
          </a:xfrm>
        </p:grpSpPr>
        <p:sp>
          <p:nvSpPr>
            <p:cNvPr id="11" name=" 3"/>
            <p:cNvSpPr/>
            <p:nvPr/>
          </p:nvSpPr>
          <p:spPr>
            <a:xfrm rot="20700000">
              <a:off x="5530687" y="199327"/>
              <a:ext cx="1773807" cy="1773807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 4"/>
            <p:cNvSpPr/>
            <p:nvPr/>
          </p:nvSpPr>
          <p:spPr>
            <a:xfrm>
              <a:off x="5919735" y="588375"/>
              <a:ext cx="995711" cy="9957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3300" kern="1200" dirty="0" smtClean="0"/>
                <a:t>兴趣</a:t>
              </a:r>
              <a:endParaRPr lang="zh-CN" altLang="en-US" sz="33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170" name="Picture 2" descr="C:\Users\admin\Desktop\QQ截图2019071120161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5313" y="500043"/>
            <a:ext cx="4642183" cy="6357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2599" y="4643453"/>
            <a:ext cx="3286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        </a:t>
            </a:r>
            <a:r>
              <a:rPr lang="zh-CN" altLang="en-US" sz="2800" b="1" dirty="0">
                <a:solidFill>
                  <a:srgbClr val="C00000"/>
                </a:solidFill>
              </a:rPr>
              <a:t>睁大眼睛，仔细观察</a:t>
            </a:r>
            <a:r>
              <a:rPr lang="en-US" altLang="zh-CN" sz="2800" dirty="0">
                <a:solidFill>
                  <a:srgbClr val="C00000"/>
                </a:solidFill>
              </a:rPr>
              <a:t>——</a:t>
            </a:r>
            <a:r>
              <a:rPr lang="zh-CN" altLang="en-US" sz="2800" dirty="0">
                <a:solidFill>
                  <a:schemeClr val="tx1"/>
                </a:solidFill>
              </a:rPr>
              <a:t>用“</a:t>
            </a:r>
            <a:r>
              <a:rPr lang="zh-CN" altLang="en-US" sz="2800" u="sng" dirty="0">
                <a:solidFill>
                  <a:schemeClr val="tx1"/>
                </a:solidFill>
              </a:rPr>
              <a:t>      </a:t>
            </a:r>
            <a:r>
              <a:rPr lang="zh-CN" altLang="en-US" sz="2800" dirty="0">
                <a:solidFill>
                  <a:schemeClr val="tx1"/>
                </a:solidFill>
              </a:rPr>
              <a:t>”画出</a:t>
            </a:r>
            <a:r>
              <a:rPr lang="zh-CN" altLang="en-US" sz="2800" dirty="0" smtClean="0">
                <a:solidFill>
                  <a:schemeClr val="tx1"/>
                </a:solidFill>
              </a:rPr>
              <a:t>看到的句子</a:t>
            </a:r>
            <a:r>
              <a:rPr lang="zh-CN" altLang="en-US" sz="2800" dirty="0">
                <a:solidFill>
                  <a:schemeClr val="tx1"/>
                </a:solidFill>
              </a:rPr>
              <a:t>。</a:t>
            </a:r>
          </a:p>
        </p:txBody>
      </p:sp>
      <p:pic>
        <p:nvPicPr>
          <p:cNvPr id="8194" name="Picture 2" descr="C:\Users\admin\Desktop\QQ截图2019071120163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1985" y="214295"/>
            <a:ext cx="4821240" cy="6457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2599" y="4857767"/>
            <a:ext cx="32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zh-CN" altLang="en-US" sz="3600" b="1" dirty="0">
                <a:solidFill>
                  <a:srgbClr val="C00000"/>
                </a:solidFill>
              </a:rPr>
              <a:t>三次小练笔</a:t>
            </a:r>
            <a:endParaRPr lang="en-US" altLang="zh-CN" sz="3600" b="1" dirty="0">
              <a:solidFill>
                <a:srgbClr val="C00000"/>
              </a:solidFill>
            </a:endParaRPr>
          </a:p>
          <a:p>
            <a:r>
              <a:rPr lang="zh-CN" altLang="en-US" sz="3600" b="1" dirty="0">
                <a:solidFill>
                  <a:srgbClr val="C00000"/>
                </a:solidFill>
              </a:rPr>
              <a:t>一次大作文</a:t>
            </a:r>
            <a:endParaRPr lang="zh-CN" altLang="en-US" sz="3600" dirty="0">
              <a:solidFill>
                <a:srgbClr val="C00000"/>
              </a:solidFill>
            </a:endParaRPr>
          </a:p>
        </p:txBody>
      </p:sp>
      <p:pic>
        <p:nvPicPr>
          <p:cNvPr id="9218" name="Picture 2" descr="C:\Users\admin\Desktop\QQ截图2019071120165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0251" y="285728"/>
            <a:ext cx="4620452" cy="6572272"/>
          </a:xfrm>
          <a:prstGeom prst="rect">
            <a:avLst/>
          </a:prstGeom>
          <a:noFill/>
        </p:spPr>
      </p:pic>
      <p:sp>
        <p:nvSpPr>
          <p:cNvPr id="6" name="直角双向箭头 5"/>
          <p:cNvSpPr/>
          <p:nvPr/>
        </p:nvSpPr>
        <p:spPr>
          <a:xfrm>
            <a:off x="4667247" y="2857496"/>
            <a:ext cx="928695" cy="2786082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左箭头 6"/>
          <p:cNvSpPr/>
          <p:nvPr/>
        </p:nvSpPr>
        <p:spPr>
          <a:xfrm>
            <a:off x="4524364" y="271462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42" name="Picture 2" descr="C:\Users\admin\Desktop\QQ截图2019071120172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0604" y="214294"/>
            <a:ext cx="4657397" cy="6496071"/>
          </a:xfrm>
          <a:prstGeom prst="rect">
            <a:avLst/>
          </a:prstGeom>
          <a:noFill/>
        </p:spPr>
      </p:pic>
      <p:sp>
        <p:nvSpPr>
          <p:cNvPr id="9" name="上箭头 8"/>
          <p:cNvSpPr/>
          <p:nvPr/>
        </p:nvSpPr>
        <p:spPr>
          <a:xfrm>
            <a:off x="9239275" y="1357298"/>
            <a:ext cx="428628" cy="5000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上箭头 9"/>
          <p:cNvSpPr/>
          <p:nvPr/>
        </p:nvSpPr>
        <p:spPr>
          <a:xfrm>
            <a:off x="7096135" y="1357298"/>
            <a:ext cx="428628" cy="5000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右箭头 10"/>
          <p:cNvSpPr/>
          <p:nvPr/>
        </p:nvSpPr>
        <p:spPr>
          <a:xfrm>
            <a:off x="4738679" y="1500174"/>
            <a:ext cx="1143008" cy="235745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左箭头 11"/>
          <p:cNvSpPr/>
          <p:nvPr/>
        </p:nvSpPr>
        <p:spPr>
          <a:xfrm>
            <a:off x="4095743" y="3643314"/>
            <a:ext cx="928695" cy="4286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166911" y="5000636"/>
            <a:ext cx="3429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C00000"/>
                </a:solidFill>
              </a:rPr>
              <a:t>自评</a:t>
            </a:r>
            <a:endParaRPr lang="en-US" altLang="zh-CN" sz="4800" dirty="0">
              <a:solidFill>
                <a:srgbClr val="C00000"/>
              </a:solidFill>
            </a:endParaRPr>
          </a:p>
          <a:p>
            <a:r>
              <a:rPr lang="zh-CN" altLang="en-US" sz="4800" dirty="0">
                <a:solidFill>
                  <a:srgbClr val="C00000"/>
                </a:solidFill>
              </a:rPr>
              <a:t>他评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488" y="2339264"/>
            <a:ext cx="2779568" cy="387581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2398" y="142852"/>
            <a:ext cx="85011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《</a:t>
            </a:r>
            <a:r>
              <a:rPr lang="zh-CN" altLang="en-US" sz="3200" b="1" dirty="0"/>
              <a:t>主题阅读</a:t>
            </a:r>
            <a:r>
              <a:rPr lang="en-US" altLang="zh-CN" sz="3200" b="1" dirty="0"/>
              <a:t>》</a:t>
            </a:r>
            <a:r>
              <a:rPr lang="zh-CN" altLang="en-US" sz="3200" b="1" dirty="0"/>
              <a:t>有哪些变化</a:t>
            </a:r>
            <a:r>
              <a:rPr lang="zh-CN" altLang="en-US" sz="3200" b="1" dirty="0" smtClean="0"/>
              <a:t>？</a:t>
            </a:r>
            <a:endParaRPr lang="en-US" altLang="zh-CN" sz="3200" b="1" dirty="0" smtClean="0"/>
          </a:p>
          <a:p>
            <a:endParaRPr lang="en-US" altLang="zh-CN" sz="3200" b="1" dirty="0" smtClean="0"/>
          </a:p>
          <a:p>
            <a:r>
              <a:rPr lang="zh-CN" altLang="en-US" sz="3600" b="1" dirty="0" smtClean="0">
                <a:solidFill>
                  <a:srgbClr val="FF0000"/>
                </a:solidFill>
              </a:rPr>
              <a:t>一主两翼模式（一）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      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admin\Desktop\QQ截图2019071021055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2746" y="2403020"/>
            <a:ext cx="3032745" cy="4026376"/>
          </a:xfrm>
          <a:prstGeom prst="rect">
            <a:avLst/>
          </a:prstGeom>
          <a:noFill/>
        </p:spPr>
      </p:pic>
      <p:pic>
        <p:nvPicPr>
          <p:cNvPr id="1026" name="Picture 2" descr="C:\Users\admin\Desktop\QQ截图2019071021053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06174" y="2438394"/>
            <a:ext cx="3047610" cy="3919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338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38751" y="3214691"/>
            <a:ext cx="4929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C00000"/>
                </a:solidFill>
              </a:rPr>
              <a:t>我们做一次学生</a:t>
            </a:r>
            <a:endParaRPr lang="en-US" altLang="zh-CN" sz="4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38751" y="3214691"/>
            <a:ext cx="4929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C00000"/>
                </a:solidFill>
              </a:rPr>
              <a:t>我们做一次学生</a:t>
            </a:r>
            <a:endParaRPr lang="en-US" altLang="zh-CN" sz="4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266" name="Picture 2" descr="C:\Users\admin\Desktop\QQ截图2019071122154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1693" y="-222"/>
            <a:ext cx="4614879" cy="68582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290" name="Picture 2" descr="C:\Users\admin\Desktop\QQ截图201907112216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2479" y="0"/>
            <a:ext cx="5245524" cy="6662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314" name="Picture 2" descr="C:\Users\admin\Desktop\QQ截图2019071122163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1932" y="0"/>
            <a:ext cx="4655069" cy="6629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338" name="Picture 2" descr="C:\Users\admin\Desktop\QQ截图2019071122164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8299" y="3"/>
            <a:ext cx="4890617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</a:t>
            </a:r>
            <a:r>
              <a:rPr lang="zh-CN" altLang="en-US" sz="3600" b="1" dirty="0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362" name="Picture 2" descr="C:\Users\admin\Desktop\QQ截图201907112217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4429" y="-24"/>
            <a:ext cx="4819651" cy="683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48" y="1028713"/>
            <a:ext cx="1800225" cy="100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98"/>
          <a:stretch>
            <a:fillRect/>
          </a:stretch>
        </p:blipFill>
        <p:spPr>
          <a:xfrm>
            <a:off x="3001884" y="352905"/>
            <a:ext cx="2079536" cy="3189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963390">
            <a:off x="9955217" y="3653376"/>
            <a:ext cx="777875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1028714"/>
            <a:ext cx="4167188" cy="440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893220">
            <a:off x="5695960" y="3907380"/>
            <a:ext cx="1165225" cy="101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5" y="641351"/>
            <a:ext cx="2203451" cy="123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 descr="E:\丫头\png\小人\卡通类素材\shu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6" y="48684"/>
            <a:ext cx="2306637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" descr="E:\丫头\png\小人\卡通类素材\tr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"/>
          <a:stretch>
            <a:fillRect/>
          </a:stretch>
        </p:blipFill>
        <p:spPr bwMode="auto">
          <a:xfrm>
            <a:off x="4224348" y="4000501"/>
            <a:ext cx="64595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7" descr="E:\丫头\png\小人\卡通类素材\ryf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88"/>
          <a:stretch>
            <a:fillRect/>
          </a:stretch>
        </p:blipFill>
        <p:spPr bwMode="auto">
          <a:xfrm>
            <a:off x="4872045" y="48685"/>
            <a:ext cx="1276351" cy="172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7" descr="E:\丫头\png\小人\卡通类素材\ryf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4"/>
          <a:stretch>
            <a:fillRect/>
          </a:stretch>
        </p:blipFill>
        <p:spPr bwMode="auto">
          <a:xfrm>
            <a:off x="5949961" y="4942430"/>
            <a:ext cx="1160463" cy="195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>
            <a:off x="7553328" y="3543300"/>
            <a:ext cx="9239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504957">
            <a:off x="8081968" y="3337985"/>
            <a:ext cx="1163637" cy="101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08"/>
          <a:stretch>
            <a:fillRect/>
          </a:stretch>
        </p:blipFill>
        <p:spPr bwMode="auto">
          <a:xfrm>
            <a:off x="5359405" y="5700198"/>
            <a:ext cx="919163" cy="142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6910389" y="4595284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005765" y="5833533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4816477" y="6108700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9955213" y="62759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2703675">
            <a:off x="3724275" y="5982764"/>
            <a:ext cx="12319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08"/>
          <a:stretch>
            <a:fillRect/>
          </a:stretch>
        </p:blipFill>
        <p:spPr bwMode="auto">
          <a:xfrm rot="1377942">
            <a:off x="3216282" y="6379647"/>
            <a:ext cx="387351" cy="60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7164392" y="5537200"/>
            <a:ext cx="57943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2"/>
          <a:stretch>
            <a:fillRect/>
          </a:stretch>
        </p:blipFill>
        <p:spPr bwMode="auto">
          <a:xfrm>
            <a:off x="1524004" y="3031069"/>
            <a:ext cx="695325" cy="100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7" name="TextBox 2"/>
          <p:cNvSpPr>
            <a:spLocks noChangeArrowheads="1"/>
          </p:cNvSpPr>
          <p:nvPr/>
        </p:nvSpPr>
        <p:spPr bwMode="auto">
          <a:xfrm rot="20389738">
            <a:off x="3665346" y="2809045"/>
            <a:ext cx="323088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r>
              <a:rPr lang="zh-CN" altLang="en-US" sz="6000">
                <a:latin typeface="楷体" panose="02010609060101010101" pitchFamily="49" charset="-122"/>
                <a:ea typeface="楷体" panose="02010609060101010101" pitchFamily="49" charset="-122"/>
              </a:rPr>
              <a:t>你演我猜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029" y="2520517"/>
            <a:ext cx="2451563" cy="4131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07" y="4276396"/>
            <a:ext cx="1804420" cy="2568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0960" y="714356"/>
            <a:ext cx="1928826" cy="289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 descr="C:\Users\admin\Desktop\QQ截图20190712191437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953652" y="881066"/>
            <a:ext cx="1852756" cy="2690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2498113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7" grpId="0" bldLvl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9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3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手脚发抖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3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手舞足蹈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1441" y="2214554"/>
            <a:ext cx="2869005" cy="40005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2398" y="142852"/>
            <a:ext cx="85011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《</a:t>
            </a:r>
            <a:r>
              <a:rPr lang="zh-CN" altLang="en-US" sz="3200" b="1" dirty="0"/>
              <a:t>主题阅读</a:t>
            </a:r>
            <a:r>
              <a:rPr lang="en-US" altLang="zh-CN" sz="3200" b="1" dirty="0"/>
              <a:t>》</a:t>
            </a:r>
            <a:r>
              <a:rPr lang="zh-CN" altLang="en-US" sz="3200" b="1" dirty="0"/>
              <a:t>有哪些变化</a:t>
            </a:r>
            <a:r>
              <a:rPr lang="zh-CN" altLang="en-US" sz="3200" b="1" dirty="0" smtClean="0"/>
              <a:t>？</a:t>
            </a:r>
            <a:endParaRPr lang="en-US" altLang="zh-CN" sz="3200" b="1" dirty="0" smtClean="0"/>
          </a:p>
          <a:p>
            <a:endParaRPr lang="en-US" altLang="zh-CN" sz="3200" b="1" dirty="0" smtClean="0"/>
          </a:p>
          <a:p>
            <a:r>
              <a:rPr lang="zh-CN" altLang="en-US" sz="3600" b="1" dirty="0" smtClean="0">
                <a:solidFill>
                  <a:srgbClr val="FF0000"/>
                </a:solidFill>
              </a:rPr>
              <a:t>一主两翼模式（二）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      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admin\Desktop\QQ截图2019071021055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2746" y="2403020"/>
            <a:ext cx="3032745" cy="4026376"/>
          </a:xfrm>
          <a:prstGeom prst="rect">
            <a:avLst/>
          </a:prstGeom>
          <a:noFill/>
        </p:spPr>
      </p:pic>
      <p:pic>
        <p:nvPicPr>
          <p:cNvPr id="6" name="Picture 2" descr="C:\Users\admin\Desktop\QQ截图2019071213541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3388" y="2428868"/>
            <a:ext cx="2786082" cy="3731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3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手心出汗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3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11"/>
            <a:ext cx="5072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汗毛竖起来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3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声音发颤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3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面红耳赤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3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11"/>
            <a:ext cx="5072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倒吸一口凉气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3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 smtClean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提心吊胆</a:t>
            </a:r>
            <a:endParaRPr lang="zh-CN" altLang="en-US" sz="9600" dirty="0">
              <a:solidFill>
                <a:srgbClr val="C00000"/>
              </a:solidFill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3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不知所措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3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忐忑不安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3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04"/>
            <a:ext cx="507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欣喜若狂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967331"/>
            <a:ext cx="1347788" cy="75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68311">
            <a:off x="439480" y="2894817"/>
            <a:ext cx="4980517" cy="317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3244213">
            <a:off x="2131219" y="5024173"/>
            <a:ext cx="762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1195425">
            <a:off x="6570665" y="1869031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E:\丫头\png\小人\卡通类素材\dy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6970724" y="1703925"/>
            <a:ext cx="3386137" cy="383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1493138">
            <a:off x="8694748" y="2916770"/>
            <a:ext cx="617537" cy="107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-1199767">
            <a:off x="4062414" y="2417234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-978428">
            <a:off x="4318004" y="2131498"/>
            <a:ext cx="720725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795"/>
          <a:stretch>
            <a:fillRect/>
          </a:stretch>
        </p:blipFill>
        <p:spPr bwMode="auto">
          <a:xfrm>
            <a:off x="7867651" y="2360097"/>
            <a:ext cx="344488" cy="63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9675549" y="5259131"/>
            <a:ext cx="560916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245480" y="916531"/>
            <a:ext cx="1406525" cy="305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9261475" y="3052235"/>
            <a:ext cx="750888" cy="168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3043239" y="2736851"/>
            <a:ext cx="442912" cy="9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E:\丫头\png\小人\卡通类素材\yi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76239">
            <a:off x="2032005" y="3583531"/>
            <a:ext cx="752475" cy="168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8" descr="E:\丫头\png\小人\卡通类素材\ed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54894">
            <a:off x="2471747" y="1132954"/>
            <a:ext cx="1873249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7" descr="E:\丫头\png\小人\卡通类素材\ed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2110">
            <a:off x="5194304" y="27531"/>
            <a:ext cx="1939925" cy="42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98" y="156634"/>
            <a:ext cx="1628775" cy="91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4" b="57204"/>
          <a:stretch>
            <a:fillRect/>
          </a:stretch>
        </p:blipFill>
        <p:spPr bwMode="auto">
          <a:xfrm rot="-293879">
            <a:off x="4867275" y="1634068"/>
            <a:ext cx="647700" cy="80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6" b="57204"/>
          <a:stretch>
            <a:fillRect/>
          </a:stretch>
        </p:blipFill>
        <p:spPr bwMode="auto">
          <a:xfrm rot="-3317441">
            <a:off x="2714635" y="3839639"/>
            <a:ext cx="539749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56"/>
          <a:stretch>
            <a:fillRect/>
          </a:stretch>
        </p:blipFill>
        <p:spPr bwMode="auto">
          <a:xfrm rot="4899745">
            <a:off x="9307513" y="5078420"/>
            <a:ext cx="762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3" b="50377"/>
          <a:stretch>
            <a:fillRect/>
          </a:stretch>
        </p:blipFill>
        <p:spPr bwMode="auto">
          <a:xfrm rot="4546963">
            <a:off x="9020714" y="4473054"/>
            <a:ext cx="96096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6" descr="E:\丫头\png\小人\卡通类素材\dtr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1"/>
          <a:stretch>
            <a:fillRect/>
          </a:stretch>
        </p:blipFill>
        <p:spPr bwMode="auto">
          <a:xfrm rot="-3277789">
            <a:off x="2725748" y="3384023"/>
            <a:ext cx="61594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2321278">
            <a:off x="7280285" y="1661584"/>
            <a:ext cx="601663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4" descr="E:\丫头\png\小人\卡通类素材\gy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>
            <a:fillRect/>
          </a:stretch>
        </p:blipFill>
        <p:spPr bwMode="auto">
          <a:xfrm rot="588027">
            <a:off x="5462591" y="1756835"/>
            <a:ext cx="354012" cy="5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椭圆 30"/>
          <p:cNvSpPr>
            <a:spLocks noChangeArrowheads="1"/>
          </p:cNvSpPr>
          <p:nvPr/>
        </p:nvSpPr>
        <p:spPr bwMode="auto">
          <a:xfrm>
            <a:off x="2225680" y="2180167"/>
            <a:ext cx="7705725" cy="102743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395E8A"/>
                </a:solidFill>
                <a:rou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华康少女文字W5" charset="-122"/>
            </a:endParaRPr>
          </a:p>
        </p:txBody>
      </p:sp>
      <p:grpSp>
        <p:nvGrpSpPr>
          <p:cNvPr id="4" name="Group 27"/>
          <p:cNvGrpSpPr>
            <a:grpSpLocks noChangeAspect="1"/>
          </p:cNvGrpSpPr>
          <p:nvPr/>
        </p:nvGrpSpPr>
        <p:grpSpPr bwMode="auto">
          <a:xfrm>
            <a:off x="3175007" y="5130814"/>
            <a:ext cx="463551" cy="827617"/>
            <a:chOff x="0" y="0"/>
            <a:chExt cx="463503" cy="619473"/>
          </a:xfrm>
        </p:grpSpPr>
        <p:pic>
          <p:nvPicPr>
            <p:cNvPr id="312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63503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38471" y="331473"/>
              <a:ext cx="355608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0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252795" y="4373047"/>
            <a:ext cx="311151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731249" y="4409017"/>
            <a:ext cx="40005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3725863" y="3443819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181975" y="5012280"/>
            <a:ext cx="266700" cy="28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4"/>
          <p:cNvGrpSpPr>
            <a:grpSpLocks noChangeAspect="1"/>
          </p:cNvGrpSpPr>
          <p:nvPr/>
        </p:nvGrpSpPr>
        <p:grpSpPr bwMode="auto">
          <a:xfrm>
            <a:off x="2501910" y="5382684"/>
            <a:ext cx="454025" cy="838200"/>
            <a:chOff x="0" y="0"/>
            <a:chExt cx="454576" cy="629459"/>
          </a:xfrm>
        </p:grpSpPr>
        <p:pic>
          <p:nvPicPr>
            <p:cNvPr id="3121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454576" cy="52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19837" y="305459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8918575" y="5528734"/>
            <a:ext cx="571500" cy="901700"/>
            <a:chOff x="0" y="0"/>
            <a:chExt cx="570762" cy="676730"/>
          </a:xfrm>
        </p:grpSpPr>
        <p:pic>
          <p:nvPicPr>
            <p:cNvPr id="3119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0" y="0"/>
              <a:ext cx="570762" cy="66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10" descr="E:\丫头\png\小人\卡通类素材\ry.pn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0"/>
            <a:stretch>
              <a:fillRect/>
            </a:stretch>
          </p:blipFill>
          <p:spPr bwMode="auto">
            <a:xfrm>
              <a:off x="85352" y="352730"/>
              <a:ext cx="400059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06" name="Picture 10" descr="E:\丫头\png\小人\卡通类素材\ry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0"/>
          <a:stretch>
            <a:fillRect/>
          </a:stretch>
        </p:blipFill>
        <p:spPr bwMode="auto">
          <a:xfrm>
            <a:off x="8334377" y="3572933"/>
            <a:ext cx="222251" cy="2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1"/>
          <p:cNvGrpSpPr/>
          <p:nvPr/>
        </p:nvGrpSpPr>
        <p:grpSpPr bwMode="auto">
          <a:xfrm>
            <a:off x="6727835" y="91017"/>
            <a:ext cx="4092575" cy="4902200"/>
            <a:chOff x="0" y="0"/>
            <a:chExt cx="4092795" cy="3677183"/>
          </a:xfrm>
        </p:grpSpPr>
        <p:grpSp>
          <p:nvGrpSpPr>
            <p:cNvPr id="8" name="Group 42"/>
            <p:cNvGrpSpPr>
              <a:grpSpLocks noChangeAspect="1"/>
            </p:cNvGrpSpPr>
            <p:nvPr/>
          </p:nvGrpSpPr>
          <p:grpSpPr bwMode="auto">
            <a:xfrm rot="1789715">
              <a:off x="0" y="1673340"/>
              <a:ext cx="4092795" cy="2003843"/>
              <a:chOff x="0" y="0"/>
              <a:chExt cx="4092795" cy="2003843"/>
            </a:xfrm>
          </p:grpSpPr>
          <p:pic>
            <p:nvPicPr>
              <p:cNvPr id="3115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1174523" y="21742"/>
                <a:ext cx="1031756" cy="11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6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0" y="0"/>
                <a:ext cx="1235028" cy="118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7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2154024" y="247779"/>
                <a:ext cx="1033244" cy="121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18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3055035" y="734595"/>
                <a:ext cx="1037760" cy="1269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14" name="云形标注 47"/>
            <p:cNvSpPr>
              <a:spLocks noChangeArrowheads="1"/>
            </p:cNvSpPr>
            <p:nvPr/>
          </p:nvSpPr>
          <p:spPr bwMode="auto">
            <a:xfrm rot="2319261">
              <a:off x="1129163" y="0"/>
              <a:ext cx="600301" cy="1026742"/>
            </a:xfrm>
            <a:prstGeom prst="cloudCallout">
              <a:avLst>
                <a:gd name="adj1" fmla="val 9074"/>
                <a:gd name="adj2" fmla="val 58769"/>
              </a:avLst>
            </a:prstGeom>
            <a:blipFill dpi="0" rotWithShape="1">
              <a:blip r:embed="rId33"/>
              <a:srcRect/>
              <a:tile tx="0" ty="0" sx="100000" sy="100000" flip="none" algn="tl"/>
            </a:blipFill>
            <a:ln w="25400">
              <a:solidFill>
                <a:schemeClr val="bg1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sym typeface="华康少女文字W5" charset="-122"/>
              </a:endParaRPr>
            </a:p>
          </p:txBody>
        </p:sp>
      </p:grpSp>
      <p:pic>
        <p:nvPicPr>
          <p:cNvPr id="3124" name="media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75" y="-2040467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524233" y="4000511"/>
            <a:ext cx="50720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rgbClr val="C00000"/>
                </a:solidFill>
                <a:latin typeface="华文隶书" pitchFamily="2" charset="-122"/>
                <a:ea typeface="华文隶书" pitchFamily="2" charset="-122"/>
              </a:rPr>
              <a:t>大脑一片空白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QQ截图2019061913532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1441" y="2214554"/>
            <a:ext cx="2869005" cy="400052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2398" y="142852"/>
            <a:ext cx="85011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/>
              <a:t>《</a:t>
            </a:r>
            <a:r>
              <a:rPr lang="zh-CN" altLang="en-US" sz="3200" b="1" dirty="0"/>
              <a:t>主题阅读</a:t>
            </a:r>
            <a:r>
              <a:rPr lang="en-US" altLang="zh-CN" sz="3200" b="1" dirty="0"/>
              <a:t>》</a:t>
            </a:r>
            <a:r>
              <a:rPr lang="zh-CN" altLang="en-US" sz="3200" b="1" dirty="0"/>
              <a:t>有哪些变化</a:t>
            </a:r>
            <a:r>
              <a:rPr lang="zh-CN" altLang="en-US" sz="3200" b="1" dirty="0" smtClean="0"/>
              <a:t>？</a:t>
            </a:r>
            <a:endParaRPr lang="en-US" altLang="zh-CN" sz="3200" b="1" dirty="0" smtClean="0"/>
          </a:p>
          <a:p>
            <a:endParaRPr lang="en-US" altLang="zh-CN" sz="3200" b="1" dirty="0" smtClean="0"/>
          </a:p>
          <a:p>
            <a:r>
              <a:rPr lang="zh-CN" altLang="en-US" sz="3600" b="1" dirty="0" smtClean="0">
                <a:solidFill>
                  <a:srgbClr val="FF0000"/>
                </a:solidFill>
              </a:rPr>
              <a:t>一主两翼模式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 </a:t>
            </a:r>
            <a:r>
              <a:rPr lang="zh-CN" altLang="en-US" sz="3600" b="1" dirty="0" smtClean="0">
                <a:solidFill>
                  <a:srgbClr val="FF0000"/>
                </a:solidFill>
              </a:rPr>
              <a:t>（三）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     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2" descr="C:\Users\admin\Desktop\QQ截图201907121354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3388" y="2428868"/>
            <a:ext cx="2786082" cy="3731068"/>
          </a:xfrm>
          <a:prstGeom prst="rect">
            <a:avLst/>
          </a:prstGeom>
          <a:noFill/>
        </p:spPr>
      </p:pic>
      <p:pic>
        <p:nvPicPr>
          <p:cNvPr id="7" name="Picture 2" descr="C:\Users\admin\Desktop\QQ截图2019071021053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910" y="2643182"/>
            <a:ext cx="2880973" cy="3705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例文学招：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362" name="Picture 2" descr="C:\Users\admin\Desktop\QQ截图201907112217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4429" y="-24"/>
            <a:ext cx="4819651" cy="68389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66844" y="4714890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C00000"/>
                </a:solidFill>
              </a:rPr>
              <a:t>读、背、用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例文学招：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386" name="Picture 2" descr="C:\Users\admin\Desktop\QQ截图2019071122171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5596" y="3"/>
            <a:ext cx="5073805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66845" y="13"/>
            <a:ext cx="8593667" cy="422423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立小言易作文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漫画支招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例文学招：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例段练招</a:t>
            </a:r>
            <a:endParaRPr lang="en-US" altLang="zh-CN" sz="3600" b="1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作文用招</a:t>
            </a:r>
            <a:endParaRPr lang="en-US" altLang="zh-CN" sz="3600" dirty="0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7410" name="Picture 2" descr="C:\Users\admin\Desktop\QQ截图2019071122173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4497" y="71414"/>
            <a:ext cx="4776803" cy="6740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096270" y="5935829"/>
            <a:ext cx="3500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短视频素材库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admin\Desktop\QQ截图2019071209455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0" y="428604"/>
            <a:ext cx="12192000" cy="62865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4" name="组合 28"/>
          <p:cNvGrpSpPr/>
          <p:nvPr/>
        </p:nvGrpSpPr>
        <p:grpSpPr bwMode="auto">
          <a:xfrm>
            <a:off x="4561419" y="4438650"/>
            <a:ext cx="3034780" cy="1817688"/>
            <a:chOff x="817310" y="2201172"/>
            <a:chExt cx="3120405" cy="3060000"/>
          </a:xfrm>
        </p:grpSpPr>
        <p:sp>
          <p:nvSpPr>
            <p:cNvPr id="15" name="椭圆 30"/>
            <p:cNvSpPr>
              <a:spLocks noChangeAspect="1"/>
            </p:cNvSpPr>
            <p:nvPr/>
          </p:nvSpPr>
          <p:spPr bwMode="auto">
            <a:xfrm>
              <a:off x="852664" y="2436351"/>
              <a:ext cx="3085051" cy="2589642"/>
            </a:xfrm>
            <a:prstGeom prst="ellipse">
              <a:avLst/>
            </a:prstGeom>
            <a:solidFill>
              <a:schemeClr val="bg1">
                <a:lumMod val="50000"/>
                <a:alpha val="79999"/>
              </a:schemeClr>
            </a:solidFill>
            <a:ln w="25400" algn="ctr">
              <a:solidFill>
                <a:schemeClr val="bg1"/>
              </a:solidFill>
              <a:round/>
            </a:ln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5400" b="1" dirty="0" smtClean="0">
                  <a:solidFill>
                    <a:srgbClr val="C00000"/>
                  </a:solidFill>
                  <a:latin typeface="Calibri" panose="020F0502020204030204" charset="0"/>
                  <a:ea typeface="+mn-ea"/>
                </a:rPr>
                <a:t>易</a:t>
              </a:r>
              <a:r>
                <a:rPr lang="zh-CN" altLang="en-US" sz="3600" b="1" dirty="0" smtClean="0">
                  <a:solidFill>
                    <a:srgbClr val="C00000"/>
                  </a:solidFill>
                  <a:latin typeface="Calibri" panose="020F0502020204030204" charset="0"/>
                  <a:ea typeface="+mn-ea"/>
                </a:rPr>
                <a:t>作文</a:t>
              </a:r>
              <a:endParaRPr lang="zh-CN" altLang="en-US" sz="3600" b="1" dirty="0">
                <a:solidFill>
                  <a:srgbClr val="C00000"/>
                </a:solidFill>
                <a:latin typeface="Calibri" panose="020F0502020204030204" charset="0"/>
                <a:ea typeface="+mn-ea"/>
              </a:endParaRPr>
            </a:p>
          </p:txBody>
        </p:sp>
        <p:sp>
          <p:nvSpPr>
            <p:cNvPr id="16" name="椭圆 15"/>
            <p:cNvSpPr>
              <a:spLocks noChangeAspect="1"/>
            </p:cNvSpPr>
            <p:nvPr/>
          </p:nvSpPr>
          <p:spPr>
            <a:xfrm>
              <a:off x="817310" y="2201172"/>
              <a:ext cx="3060000" cy="3060000"/>
            </a:xfrm>
            <a:prstGeom prst="ellipse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810248" y="4643448"/>
            <a:ext cx="1928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立小言</a:t>
            </a:r>
            <a:endParaRPr lang="zh-CN" altLang="en-US" sz="32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54"/>
          <p:cNvGrpSpPr/>
          <p:nvPr/>
        </p:nvGrpSpPr>
        <p:grpSpPr bwMode="auto">
          <a:xfrm rot="-7187172">
            <a:off x="7615504" y="4192325"/>
            <a:ext cx="519113" cy="865717"/>
            <a:chOff x="1276298" y="2846378"/>
            <a:chExt cx="576000" cy="385071"/>
          </a:xfrm>
        </p:grpSpPr>
        <p:sp>
          <p:nvSpPr>
            <p:cNvPr id="19" name="燕尾形 18"/>
            <p:cNvSpPr/>
            <p:nvPr/>
          </p:nvSpPr>
          <p:spPr>
            <a:xfrm rot="5400000">
              <a:off x="1462292" y="2665902"/>
              <a:ext cx="215602" cy="576000"/>
            </a:xfrm>
            <a:prstGeom prst="chevron">
              <a:avLst>
                <a:gd name="adj" fmla="val 63229"/>
              </a:avLst>
            </a:prstGeom>
            <a:noFill/>
            <a:ln w="15875">
              <a:solidFill>
                <a:srgbClr val="0070C0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solidFill>
                  <a:srgbClr val="0070C0"/>
                </a:solidFill>
              </a:endParaRPr>
            </a:p>
          </p:txBody>
        </p:sp>
        <p:sp>
          <p:nvSpPr>
            <p:cNvPr id="20" name="燕尾形 19"/>
            <p:cNvSpPr/>
            <p:nvPr/>
          </p:nvSpPr>
          <p:spPr>
            <a:xfrm rot="5400000">
              <a:off x="1457038" y="2835695"/>
              <a:ext cx="215602" cy="575999"/>
            </a:xfrm>
            <a:prstGeom prst="chevron">
              <a:avLst>
                <a:gd name="adj" fmla="val 63229"/>
              </a:avLst>
            </a:prstGeom>
            <a:noFill/>
            <a:ln w="15875">
              <a:solidFill>
                <a:srgbClr val="0070C0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b="1">
                <a:solidFill>
                  <a:srgbClr val="0070C0"/>
                </a:solidFill>
              </a:endParaRPr>
            </a:p>
          </p:txBody>
        </p:sp>
      </p:grpSp>
      <p:grpSp>
        <p:nvGrpSpPr>
          <p:cNvPr id="21" name="组合 54"/>
          <p:cNvGrpSpPr/>
          <p:nvPr/>
        </p:nvGrpSpPr>
        <p:grpSpPr bwMode="auto">
          <a:xfrm rot="8023061">
            <a:off x="4158988" y="4265350"/>
            <a:ext cx="519113" cy="865716"/>
            <a:chOff x="1276298" y="2846378"/>
            <a:chExt cx="576000" cy="385071"/>
          </a:xfrm>
        </p:grpSpPr>
        <p:sp>
          <p:nvSpPr>
            <p:cNvPr id="23" name="燕尾形 54"/>
            <p:cNvSpPr>
              <a:spLocks noChangeArrowheads="1"/>
            </p:cNvSpPr>
            <p:nvPr/>
          </p:nvSpPr>
          <p:spPr bwMode="auto">
            <a:xfrm rot="5400000">
              <a:off x="1456301" y="2666341"/>
              <a:ext cx="215603" cy="576000"/>
            </a:xfrm>
            <a:prstGeom prst="chevron">
              <a:avLst>
                <a:gd name="adj" fmla="val 63227"/>
              </a:avLst>
            </a:prstGeom>
            <a:noFill/>
            <a:ln w="15875" algn="ctr">
              <a:solidFill>
                <a:srgbClr val="0070C0"/>
              </a:solidFill>
              <a:miter lim="800000"/>
            </a:ln>
          </p:spPr>
          <p:txBody>
            <a:bodyPr rot="1080000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Calibri" panose="020F0502020204030204" charset="0"/>
              </a:endParaRPr>
            </a:p>
          </p:txBody>
        </p:sp>
        <p:sp>
          <p:nvSpPr>
            <p:cNvPr id="24" name="燕尾形 55"/>
            <p:cNvSpPr>
              <a:spLocks noChangeArrowheads="1"/>
            </p:cNvSpPr>
            <p:nvPr/>
          </p:nvSpPr>
          <p:spPr bwMode="auto">
            <a:xfrm rot="5400000">
              <a:off x="1456637" y="2836817"/>
              <a:ext cx="215602" cy="575999"/>
            </a:xfrm>
            <a:prstGeom prst="chevron">
              <a:avLst>
                <a:gd name="adj" fmla="val 63227"/>
              </a:avLst>
            </a:prstGeom>
            <a:noFill/>
            <a:ln w="15875" algn="ctr">
              <a:solidFill>
                <a:srgbClr val="0070C0"/>
              </a:solidFill>
              <a:miter lim="800000"/>
            </a:ln>
          </p:spPr>
          <p:txBody>
            <a:bodyPr rot="1080000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Calibri" panose="020F0502020204030204" charset="0"/>
              </a:endParaRPr>
            </a:p>
          </p:txBody>
        </p:sp>
      </p:grpSp>
      <p:grpSp>
        <p:nvGrpSpPr>
          <p:cNvPr id="25" name="Group 46"/>
          <p:cNvGrpSpPr/>
          <p:nvPr/>
        </p:nvGrpSpPr>
        <p:grpSpPr bwMode="auto">
          <a:xfrm rot="2277311">
            <a:off x="7691967" y="3660775"/>
            <a:ext cx="2209800" cy="936625"/>
            <a:chOff x="2154" y="2115"/>
            <a:chExt cx="1946" cy="771"/>
          </a:xfrm>
        </p:grpSpPr>
        <p:sp>
          <p:nvSpPr>
            <p:cNvPr id="26" name="AutoShape 8"/>
            <p:cNvSpPr>
              <a:spLocks noChangeArrowheads="1"/>
            </p:cNvSpPr>
            <p:nvPr/>
          </p:nvSpPr>
          <p:spPr bwMode="auto">
            <a:xfrm>
              <a:off x="2154" y="2115"/>
              <a:ext cx="1946" cy="771"/>
            </a:xfrm>
            <a:prstGeom prst="roundRect">
              <a:avLst>
                <a:gd name="adj" fmla="val 4801"/>
              </a:avLst>
            </a:prstGeom>
            <a:gradFill rotWithShape="1">
              <a:gsLst>
                <a:gs pos="0">
                  <a:srgbClr val="98442C"/>
                </a:gs>
                <a:gs pos="100000">
                  <a:srgbClr val="C95839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pPr algn="ctr"/>
              <a:r>
                <a:rPr lang="zh-CN" altLang="en-US" sz="3200" dirty="0" smtClean="0">
                  <a:latin typeface="Calibri" panose="020F0502020204030204" charset="0"/>
                </a:rPr>
                <a:t>讲讲老师</a:t>
              </a:r>
              <a:endParaRPr lang="zh-CN" altLang="zh-CN" sz="3200" dirty="0">
                <a:latin typeface="Calibri" panose="020F0502020204030204" charset="0"/>
              </a:endParaRPr>
            </a:p>
          </p:txBody>
        </p:sp>
        <p:grpSp>
          <p:nvGrpSpPr>
            <p:cNvPr id="27" name="Group 35"/>
            <p:cNvGrpSpPr/>
            <p:nvPr/>
          </p:nvGrpSpPr>
          <p:grpSpPr bwMode="auto">
            <a:xfrm rot="5400000" flipH="1">
              <a:off x="2232" y="2511"/>
              <a:ext cx="203" cy="205"/>
              <a:chOff x="4124" y="570"/>
              <a:chExt cx="203" cy="205"/>
            </a:xfrm>
            <a:solidFill>
              <a:srgbClr val="FBCB33"/>
            </a:solidFill>
          </p:grpSpPr>
          <p:sp>
            <p:nvSpPr>
              <p:cNvPr id="29" name="Freeform 36"/>
              <p:cNvSpPr/>
              <p:nvPr/>
            </p:nvSpPr>
            <p:spPr bwMode="auto">
              <a:xfrm>
                <a:off x="4176" y="624"/>
                <a:ext cx="99" cy="151"/>
              </a:xfrm>
              <a:custGeom>
                <a:avLst/>
                <a:gdLst>
                  <a:gd name="T0" fmla="*/ 64 w 42"/>
                  <a:gd name="T1" fmla="*/ 151 h 64"/>
                  <a:gd name="T2" fmla="*/ 64 w 42"/>
                  <a:gd name="T3" fmla="*/ 54 h 64"/>
                  <a:gd name="T4" fmla="*/ 99 w 42"/>
                  <a:gd name="T5" fmla="*/ 87 h 64"/>
                  <a:gd name="T6" fmla="*/ 99 w 42"/>
                  <a:gd name="T7" fmla="*/ 50 h 64"/>
                  <a:gd name="T8" fmla="*/ 50 w 42"/>
                  <a:gd name="T9" fmla="*/ 0 h 64"/>
                  <a:gd name="T10" fmla="*/ 0 w 42"/>
                  <a:gd name="T11" fmla="*/ 50 h 64"/>
                  <a:gd name="T12" fmla="*/ 0 w 42"/>
                  <a:gd name="T13" fmla="*/ 87 h 64"/>
                  <a:gd name="T14" fmla="*/ 35 w 42"/>
                  <a:gd name="T15" fmla="*/ 54 h 64"/>
                  <a:gd name="T16" fmla="*/ 35 w 42"/>
                  <a:gd name="T17" fmla="*/ 151 h 64"/>
                  <a:gd name="T18" fmla="*/ 64 w 42"/>
                  <a:gd name="T19" fmla="*/ 151 h 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2" h="64">
                    <a:moveTo>
                      <a:pt x="27" y="64"/>
                    </a:moveTo>
                    <a:cubicBezTo>
                      <a:pt x="27" y="23"/>
                      <a:pt x="27" y="23"/>
                      <a:pt x="27" y="23"/>
                    </a:cubicBezTo>
                    <a:cubicBezTo>
                      <a:pt x="33" y="29"/>
                      <a:pt x="42" y="37"/>
                      <a:pt x="42" y="37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9" y="29"/>
                      <a:pt x="15" y="23"/>
                    </a:cubicBezTo>
                    <a:cubicBezTo>
                      <a:pt x="15" y="64"/>
                      <a:pt x="15" y="64"/>
                      <a:pt x="15" y="64"/>
                    </a:cubicBezTo>
                    <a:lnTo>
                      <a:pt x="27" y="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30" name="Freeform 37"/>
              <p:cNvSpPr/>
              <p:nvPr/>
            </p:nvSpPr>
            <p:spPr bwMode="auto">
              <a:xfrm>
                <a:off x="4124" y="570"/>
                <a:ext cx="203" cy="205"/>
              </a:xfrm>
              <a:custGeom>
                <a:avLst/>
                <a:gdLst>
                  <a:gd name="T0" fmla="*/ 26 w 86"/>
                  <a:gd name="T1" fmla="*/ 177 h 87"/>
                  <a:gd name="T2" fmla="*/ 26 w 86"/>
                  <a:gd name="T3" fmla="*/ 28 h 87"/>
                  <a:gd name="T4" fmla="*/ 177 w 86"/>
                  <a:gd name="T5" fmla="*/ 28 h 87"/>
                  <a:gd name="T6" fmla="*/ 177 w 86"/>
                  <a:gd name="T7" fmla="*/ 177 h 87"/>
                  <a:gd name="T8" fmla="*/ 151 w 86"/>
                  <a:gd name="T9" fmla="*/ 177 h 87"/>
                  <a:gd name="T10" fmla="*/ 151 w 86"/>
                  <a:gd name="T11" fmla="*/ 205 h 87"/>
                  <a:gd name="T12" fmla="*/ 203 w 86"/>
                  <a:gd name="T13" fmla="*/ 205 h 87"/>
                  <a:gd name="T14" fmla="*/ 203 w 86"/>
                  <a:gd name="T15" fmla="*/ 191 h 87"/>
                  <a:gd name="T16" fmla="*/ 203 w 86"/>
                  <a:gd name="T17" fmla="*/ 0 h 87"/>
                  <a:gd name="T18" fmla="*/ 0 w 86"/>
                  <a:gd name="T19" fmla="*/ 0 h 87"/>
                  <a:gd name="T20" fmla="*/ 0 w 86"/>
                  <a:gd name="T21" fmla="*/ 205 h 87"/>
                  <a:gd name="T22" fmla="*/ 52 w 86"/>
                  <a:gd name="T23" fmla="*/ 205 h 87"/>
                  <a:gd name="T24" fmla="*/ 52 w 86"/>
                  <a:gd name="T25" fmla="*/ 177 h 87"/>
                  <a:gd name="T26" fmla="*/ 26 w 86"/>
                  <a:gd name="T27" fmla="*/ 17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6" h="87">
                    <a:moveTo>
                      <a:pt x="11" y="75"/>
                    </a:moveTo>
                    <a:cubicBezTo>
                      <a:pt x="11" y="66"/>
                      <a:pt x="11" y="21"/>
                      <a:pt x="11" y="12"/>
                    </a:cubicBezTo>
                    <a:cubicBezTo>
                      <a:pt x="20" y="12"/>
                      <a:pt x="66" y="12"/>
                      <a:pt x="75" y="12"/>
                    </a:cubicBezTo>
                    <a:cubicBezTo>
                      <a:pt x="75" y="21"/>
                      <a:pt x="75" y="66"/>
                      <a:pt x="75" y="75"/>
                    </a:cubicBezTo>
                    <a:cubicBezTo>
                      <a:pt x="73" y="75"/>
                      <a:pt x="69" y="75"/>
                      <a:pt x="64" y="75"/>
                    </a:cubicBezTo>
                    <a:cubicBezTo>
                      <a:pt x="64" y="87"/>
                      <a:pt x="64" y="87"/>
                      <a:pt x="64" y="87"/>
                    </a:cubicBezTo>
                    <a:cubicBezTo>
                      <a:pt x="86" y="87"/>
                      <a:pt x="86" y="87"/>
                      <a:pt x="86" y="87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22" y="87"/>
                      <a:pt x="22" y="87"/>
                      <a:pt x="22" y="87"/>
                    </a:cubicBezTo>
                    <a:cubicBezTo>
                      <a:pt x="22" y="75"/>
                      <a:pt x="22" y="75"/>
                      <a:pt x="22" y="75"/>
                    </a:cubicBezTo>
                    <a:cubicBezTo>
                      <a:pt x="17" y="75"/>
                      <a:pt x="13" y="75"/>
                      <a:pt x="11" y="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8" name="AutoShape 9" descr="10%"/>
            <p:cNvSpPr>
              <a:spLocks noChangeArrowheads="1"/>
            </p:cNvSpPr>
            <p:nvPr/>
          </p:nvSpPr>
          <p:spPr bwMode="auto">
            <a:xfrm rot="5612519">
              <a:off x="2165" y="2104"/>
              <a:ext cx="227" cy="250"/>
            </a:xfrm>
            <a:prstGeom prst="rtTriangle">
              <a:avLst/>
            </a:prstGeom>
            <a:pattFill prst="pct10">
              <a:fgClr>
                <a:schemeClr val="bg2"/>
              </a:fgClr>
              <a:bgClr>
                <a:schemeClr val="bg1"/>
              </a:bgClr>
            </a:pattFill>
            <a:ln w="9525">
              <a:noFill/>
              <a:miter lim="800000"/>
            </a:ln>
          </p:spPr>
          <p:txBody>
            <a:bodyPr rot="10800000" vert="eaVert" wrap="none" anchor="ctr"/>
            <a:lstStyle/>
            <a:p>
              <a:endParaRPr lang="zh-CN" altLang="en-US">
                <a:latin typeface="Calibri" panose="020F0502020204030204" charset="0"/>
              </a:endParaRPr>
            </a:p>
          </p:txBody>
        </p:sp>
      </p:grpSp>
      <p:grpSp>
        <p:nvGrpSpPr>
          <p:cNvPr id="31" name="Group 33"/>
          <p:cNvGrpSpPr/>
          <p:nvPr/>
        </p:nvGrpSpPr>
        <p:grpSpPr bwMode="auto">
          <a:xfrm rot="-2305421">
            <a:off x="2463107" y="3650616"/>
            <a:ext cx="2392873" cy="862012"/>
            <a:chOff x="3651" y="1063"/>
            <a:chExt cx="2022" cy="771"/>
          </a:xfrm>
        </p:grpSpPr>
        <p:sp>
          <p:nvSpPr>
            <p:cNvPr id="32" name="AutoShape 11"/>
            <p:cNvSpPr>
              <a:spLocks noChangeArrowheads="1"/>
            </p:cNvSpPr>
            <p:nvPr/>
          </p:nvSpPr>
          <p:spPr bwMode="auto">
            <a:xfrm>
              <a:off x="3727" y="1063"/>
              <a:ext cx="1946" cy="771"/>
            </a:xfrm>
            <a:prstGeom prst="roundRect">
              <a:avLst>
                <a:gd name="adj" fmla="val 4801"/>
              </a:avLst>
            </a:prstGeom>
            <a:gradFill rotWithShape="1">
              <a:gsLst>
                <a:gs pos="0">
                  <a:srgbClr val="FFC000"/>
                </a:gs>
                <a:gs pos="100000">
                  <a:srgbClr val="FBCB33"/>
                </a:gs>
              </a:gsLst>
              <a:lin ang="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r>
                <a:rPr lang="zh-CN" altLang="en-US" sz="4000" dirty="0" smtClean="0">
                  <a:latin typeface="Calibri" panose="020F0502020204030204" charset="0"/>
                </a:rPr>
                <a:t>   立小言</a:t>
              </a:r>
              <a:endParaRPr lang="zh-CN" altLang="en-US" sz="4000" dirty="0">
                <a:latin typeface="Calibri" panose="020F0502020204030204" charset="0"/>
              </a:endParaRPr>
            </a:p>
          </p:txBody>
        </p:sp>
        <p:grpSp>
          <p:nvGrpSpPr>
            <p:cNvPr id="33" name="Group 35"/>
            <p:cNvGrpSpPr/>
            <p:nvPr/>
          </p:nvGrpSpPr>
          <p:grpSpPr bwMode="auto">
            <a:xfrm rot="5400000" flipH="1">
              <a:off x="3729" y="1537"/>
              <a:ext cx="203" cy="205"/>
              <a:chOff x="4124" y="570"/>
              <a:chExt cx="203" cy="205"/>
            </a:xfrm>
            <a:solidFill>
              <a:srgbClr val="3A8E5E"/>
            </a:solidFill>
          </p:grpSpPr>
          <p:sp>
            <p:nvSpPr>
              <p:cNvPr id="35" name="Freeform 36"/>
              <p:cNvSpPr/>
              <p:nvPr/>
            </p:nvSpPr>
            <p:spPr bwMode="auto">
              <a:xfrm>
                <a:off x="4176" y="624"/>
                <a:ext cx="99" cy="151"/>
              </a:xfrm>
              <a:custGeom>
                <a:avLst/>
                <a:gdLst>
                  <a:gd name="T0" fmla="*/ 64 w 42"/>
                  <a:gd name="T1" fmla="*/ 151 h 64"/>
                  <a:gd name="T2" fmla="*/ 64 w 42"/>
                  <a:gd name="T3" fmla="*/ 54 h 64"/>
                  <a:gd name="T4" fmla="*/ 99 w 42"/>
                  <a:gd name="T5" fmla="*/ 87 h 64"/>
                  <a:gd name="T6" fmla="*/ 99 w 42"/>
                  <a:gd name="T7" fmla="*/ 50 h 64"/>
                  <a:gd name="T8" fmla="*/ 50 w 42"/>
                  <a:gd name="T9" fmla="*/ 0 h 64"/>
                  <a:gd name="T10" fmla="*/ 0 w 42"/>
                  <a:gd name="T11" fmla="*/ 50 h 64"/>
                  <a:gd name="T12" fmla="*/ 0 w 42"/>
                  <a:gd name="T13" fmla="*/ 87 h 64"/>
                  <a:gd name="T14" fmla="*/ 35 w 42"/>
                  <a:gd name="T15" fmla="*/ 54 h 64"/>
                  <a:gd name="T16" fmla="*/ 35 w 42"/>
                  <a:gd name="T17" fmla="*/ 151 h 64"/>
                  <a:gd name="T18" fmla="*/ 64 w 42"/>
                  <a:gd name="T19" fmla="*/ 151 h 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2" h="64">
                    <a:moveTo>
                      <a:pt x="27" y="64"/>
                    </a:moveTo>
                    <a:cubicBezTo>
                      <a:pt x="27" y="23"/>
                      <a:pt x="27" y="23"/>
                      <a:pt x="27" y="23"/>
                    </a:cubicBezTo>
                    <a:cubicBezTo>
                      <a:pt x="33" y="29"/>
                      <a:pt x="42" y="37"/>
                      <a:pt x="42" y="37"/>
                    </a:cubicBezTo>
                    <a:cubicBezTo>
                      <a:pt x="42" y="21"/>
                      <a:pt x="42" y="21"/>
                      <a:pt x="42" y="2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9" y="29"/>
                      <a:pt x="15" y="23"/>
                    </a:cubicBezTo>
                    <a:cubicBezTo>
                      <a:pt x="15" y="64"/>
                      <a:pt x="15" y="64"/>
                      <a:pt x="15" y="64"/>
                    </a:cubicBezTo>
                    <a:lnTo>
                      <a:pt x="27" y="6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  <p:sp>
            <p:nvSpPr>
              <p:cNvPr id="36" name="Freeform 37"/>
              <p:cNvSpPr/>
              <p:nvPr/>
            </p:nvSpPr>
            <p:spPr bwMode="auto">
              <a:xfrm>
                <a:off x="4124" y="570"/>
                <a:ext cx="203" cy="205"/>
              </a:xfrm>
              <a:custGeom>
                <a:avLst/>
                <a:gdLst>
                  <a:gd name="T0" fmla="*/ 26 w 86"/>
                  <a:gd name="T1" fmla="*/ 177 h 87"/>
                  <a:gd name="T2" fmla="*/ 26 w 86"/>
                  <a:gd name="T3" fmla="*/ 28 h 87"/>
                  <a:gd name="T4" fmla="*/ 177 w 86"/>
                  <a:gd name="T5" fmla="*/ 28 h 87"/>
                  <a:gd name="T6" fmla="*/ 177 w 86"/>
                  <a:gd name="T7" fmla="*/ 177 h 87"/>
                  <a:gd name="T8" fmla="*/ 151 w 86"/>
                  <a:gd name="T9" fmla="*/ 177 h 87"/>
                  <a:gd name="T10" fmla="*/ 151 w 86"/>
                  <a:gd name="T11" fmla="*/ 205 h 87"/>
                  <a:gd name="T12" fmla="*/ 203 w 86"/>
                  <a:gd name="T13" fmla="*/ 205 h 87"/>
                  <a:gd name="T14" fmla="*/ 203 w 86"/>
                  <a:gd name="T15" fmla="*/ 191 h 87"/>
                  <a:gd name="T16" fmla="*/ 203 w 86"/>
                  <a:gd name="T17" fmla="*/ 0 h 87"/>
                  <a:gd name="T18" fmla="*/ 0 w 86"/>
                  <a:gd name="T19" fmla="*/ 0 h 87"/>
                  <a:gd name="T20" fmla="*/ 0 w 86"/>
                  <a:gd name="T21" fmla="*/ 205 h 87"/>
                  <a:gd name="T22" fmla="*/ 52 w 86"/>
                  <a:gd name="T23" fmla="*/ 205 h 87"/>
                  <a:gd name="T24" fmla="*/ 52 w 86"/>
                  <a:gd name="T25" fmla="*/ 177 h 87"/>
                  <a:gd name="T26" fmla="*/ 26 w 86"/>
                  <a:gd name="T27" fmla="*/ 17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86" h="87">
                    <a:moveTo>
                      <a:pt x="11" y="75"/>
                    </a:moveTo>
                    <a:cubicBezTo>
                      <a:pt x="11" y="66"/>
                      <a:pt x="11" y="21"/>
                      <a:pt x="11" y="12"/>
                    </a:cubicBezTo>
                    <a:cubicBezTo>
                      <a:pt x="20" y="12"/>
                      <a:pt x="66" y="12"/>
                      <a:pt x="75" y="12"/>
                    </a:cubicBezTo>
                    <a:cubicBezTo>
                      <a:pt x="75" y="21"/>
                      <a:pt x="75" y="66"/>
                      <a:pt x="75" y="75"/>
                    </a:cubicBezTo>
                    <a:cubicBezTo>
                      <a:pt x="73" y="75"/>
                      <a:pt x="69" y="75"/>
                      <a:pt x="64" y="75"/>
                    </a:cubicBezTo>
                    <a:cubicBezTo>
                      <a:pt x="64" y="87"/>
                      <a:pt x="64" y="87"/>
                      <a:pt x="64" y="87"/>
                    </a:cubicBezTo>
                    <a:cubicBezTo>
                      <a:pt x="86" y="87"/>
                      <a:pt x="86" y="87"/>
                      <a:pt x="86" y="87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22" y="87"/>
                      <a:pt x="22" y="87"/>
                      <a:pt x="22" y="87"/>
                    </a:cubicBezTo>
                    <a:cubicBezTo>
                      <a:pt x="22" y="75"/>
                      <a:pt x="22" y="75"/>
                      <a:pt x="22" y="75"/>
                    </a:cubicBezTo>
                    <a:cubicBezTo>
                      <a:pt x="17" y="75"/>
                      <a:pt x="13" y="75"/>
                      <a:pt x="11" y="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34" name="AutoShape 9" descr="10%"/>
            <p:cNvSpPr>
              <a:spLocks noChangeArrowheads="1"/>
            </p:cNvSpPr>
            <p:nvPr/>
          </p:nvSpPr>
          <p:spPr bwMode="auto">
            <a:xfrm rot="5612519">
              <a:off x="3662" y="1106"/>
              <a:ext cx="227" cy="250"/>
            </a:xfrm>
            <a:prstGeom prst="rtTriangle">
              <a:avLst/>
            </a:prstGeom>
            <a:pattFill prst="pct10">
              <a:fgClr>
                <a:schemeClr val="bg2"/>
              </a:fgClr>
              <a:bgClr>
                <a:schemeClr val="bg1"/>
              </a:bgClr>
            </a:pattFill>
            <a:ln w="9525">
              <a:noFill/>
              <a:miter lim="800000"/>
            </a:ln>
          </p:spPr>
          <p:txBody>
            <a:bodyPr rot="10800000" vert="eaVert" wrap="none" anchor="ctr"/>
            <a:lstStyle/>
            <a:p>
              <a:endParaRPr lang="zh-CN" altLang="en-US">
                <a:latin typeface="Calibri" panose="020F0502020204030204" charset="0"/>
              </a:endParaRPr>
            </a:p>
          </p:txBody>
        </p:sp>
      </p:grpSp>
      <p:sp>
        <p:nvSpPr>
          <p:cNvPr id="37" name="Line 18"/>
          <p:cNvSpPr>
            <a:spLocks noChangeShapeType="1"/>
          </p:cNvSpPr>
          <p:nvPr/>
        </p:nvSpPr>
        <p:spPr bwMode="auto">
          <a:xfrm rot="8907089" flipV="1">
            <a:off x="9584267" y="3357563"/>
            <a:ext cx="594784" cy="576262"/>
          </a:xfrm>
          <a:prstGeom prst="line">
            <a:avLst/>
          </a:prstGeom>
          <a:noFill/>
          <a:ln w="15875">
            <a:solidFill>
              <a:srgbClr val="6699FF"/>
            </a:solidFill>
            <a:prstDash val="sysDot"/>
            <a:round/>
          </a:ln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39" name="Line 18"/>
          <p:cNvSpPr>
            <a:spLocks noChangeShapeType="1"/>
          </p:cNvSpPr>
          <p:nvPr/>
        </p:nvSpPr>
        <p:spPr bwMode="auto">
          <a:xfrm rot="8907089" flipV="1">
            <a:off x="8432802" y="2814638"/>
            <a:ext cx="402167" cy="615950"/>
          </a:xfrm>
          <a:prstGeom prst="line">
            <a:avLst/>
          </a:prstGeom>
          <a:noFill/>
          <a:ln w="15875">
            <a:solidFill>
              <a:srgbClr val="6699FF"/>
            </a:solidFill>
            <a:prstDash val="sysDot"/>
            <a:round/>
          </a:ln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40" name="Oval 3"/>
          <p:cNvSpPr>
            <a:spLocks noChangeArrowheads="1"/>
          </p:cNvSpPr>
          <p:nvPr/>
        </p:nvSpPr>
        <p:spPr bwMode="auto">
          <a:xfrm rot="10359995">
            <a:off x="9296400" y="2238375"/>
            <a:ext cx="1312333" cy="984250"/>
          </a:xfrm>
          <a:prstGeom prst="ellipse">
            <a:avLst/>
          </a:prstGeom>
          <a:solidFill>
            <a:srgbClr val="FF99FF"/>
          </a:solidFill>
          <a:ln w="9525">
            <a:noFill/>
            <a:round/>
          </a:ln>
        </p:spPr>
        <p:txBody>
          <a:bodyPr rot="10800000" lIns="0" tIns="0" rIns="0" bIns="0" anchor="ctr"/>
          <a:lstStyle/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讲讲</a:t>
            </a:r>
            <a:endParaRPr lang="en-US" altLang="zh-CN" sz="2000" dirty="0" smtClean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选材</a:t>
            </a:r>
            <a:endParaRPr lang="zh-CN" altLang="en-US" sz="2000" dirty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</p:txBody>
      </p:sp>
      <p:sp>
        <p:nvSpPr>
          <p:cNvPr id="41" name="Oval 3"/>
          <p:cNvSpPr>
            <a:spLocks noChangeArrowheads="1"/>
          </p:cNvSpPr>
          <p:nvPr/>
        </p:nvSpPr>
        <p:spPr bwMode="auto">
          <a:xfrm rot="10359995">
            <a:off x="7952319" y="1735138"/>
            <a:ext cx="1312333" cy="984250"/>
          </a:xfrm>
          <a:prstGeom prst="ellipse">
            <a:avLst/>
          </a:prstGeom>
          <a:solidFill>
            <a:srgbClr val="FF99FF"/>
          </a:solidFill>
          <a:ln w="9525">
            <a:noFill/>
            <a:round/>
          </a:ln>
        </p:spPr>
        <p:txBody>
          <a:bodyPr rot="10800000" lIns="0" tIns="0" rIns="0" bIns="0" anchor="ctr"/>
          <a:lstStyle/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讲讲</a:t>
            </a:r>
            <a:endParaRPr lang="en-US" altLang="zh-CN" sz="2000" dirty="0" smtClean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题目</a:t>
            </a:r>
            <a:endParaRPr lang="zh-CN" altLang="en-US" sz="2000" dirty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rot="8907089" flipV="1">
            <a:off x="3985686" y="2709863"/>
            <a:ext cx="402167" cy="615950"/>
          </a:xfrm>
          <a:prstGeom prst="line">
            <a:avLst/>
          </a:prstGeom>
          <a:noFill/>
          <a:ln w="15875">
            <a:solidFill>
              <a:srgbClr val="6699FF"/>
            </a:solidFill>
            <a:prstDash val="sysDot"/>
            <a:round/>
          </a:ln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43" name="Line 18"/>
          <p:cNvSpPr>
            <a:spLocks noChangeShapeType="1"/>
          </p:cNvSpPr>
          <p:nvPr/>
        </p:nvSpPr>
        <p:spPr bwMode="auto">
          <a:xfrm rot="8907089" flipV="1">
            <a:off x="3189820" y="3009900"/>
            <a:ext cx="385233" cy="719138"/>
          </a:xfrm>
          <a:prstGeom prst="line">
            <a:avLst/>
          </a:prstGeom>
          <a:noFill/>
          <a:ln w="15875">
            <a:solidFill>
              <a:srgbClr val="6699FF"/>
            </a:solidFill>
            <a:prstDash val="sysDot"/>
            <a:round/>
          </a:ln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44" name="Line 18"/>
          <p:cNvSpPr>
            <a:spLocks noChangeShapeType="1"/>
          </p:cNvSpPr>
          <p:nvPr/>
        </p:nvSpPr>
        <p:spPr bwMode="auto">
          <a:xfrm rot="8907089" flipH="1" flipV="1">
            <a:off x="2448986" y="3575050"/>
            <a:ext cx="78316" cy="615950"/>
          </a:xfrm>
          <a:prstGeom prst="line">
            <a:avLst/>
          </a:prstGeom>
          <a:noFill/>
          <a:ln w="15875">
            <a:solidFill>
              <a:srgbClr val="6699FF"/>
            </a:solidFill>
            <a:prstDash val="sysDot"/>
            <a:round/>
          </a:ln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45" name="Oval 3"/>
          <p:cNvSpPr>
            <a:spLocks noChangeArrowheads="1"/>
          </p:cNvSpPr>
          <p:nvPr/>
        </p:nvSpPr>
        <p:spPr bwMode="auto">
          <a:xfrm rot="10359995">
            <a:off x="3505200" y="1630363"/>
            <a:ext cx="1312333" cy="984250"/>
          </a:xfrm>
          <a:prstGeom prst="ellipse">
            <a:avLst/>
          </a:prstGeom>
          <a:solidFill>
            <a:srgbClr val="FF99FF"/>
          </a:solidFill>
          <a:ln w="9525">
            <a:noFill/>
            <a:round/>
          </a:ln>
        </p:spPr>
        <p:txBody>
          <a:bodyPr rot="10800000" lIns="0" tIns="0" rIns="0" bIns="0" anchor="ctr"/>
          <a:lstStyle/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作文</a:t>
            </a:r>
            <a:endParaRPr lang="en-US" altLang="zh-CN" sz="2000" dirty="0" smtClean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用招</a:t>
            </a:r>
            <a:endParaRPr lang="zh-CN" altLang="en-US" sz="2000" dirty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</p:txBody>
      </p:sp>
      <p:sp>
        <p:nvSpPr>
          <p:cNvPr id="46" name="Oval 3"/>
          <p:cNvSpPr>
            <a:spLocks noChangeArrowheads="1"/>
          </p:cNvSpPr>
          <p:nvPr/>
        </p:nvSpPr>
        <p:spPr bwMode="auto">
          <a:xfrm rot="10359995">
            <a:off x="2256368" y="2062163"/>
            <a:ext cx="1312333" cy="984250"/>
          </a:xfrm>
          <a:prstGeom prst="ellipse">
            <a:avLst/>
          </a:prstGeom>
          <a:solidFill>
            <a:srgbClr val="FF99FF"/>
          </a:solidFill>
          <a:ln w="9525">
            <a:noFill/>
            <a:round/>
          </a:ln>
        </p:spPr>
        <p:txBody>
          <a:bodyPr rot="10800000" lIns="0" tIns="0" rIns="0" bIns="0" anchor="ctr"/>
          <a:lstStyle/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片段</a:t>
            </a:r>
            <a:endParaRPr lang="en-US" altLang="zh-CN" sz="2000" dirty="0" smtClean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练招</a:t>
            </a:r>
            <a:endParaRPr lang="zh-CN" altLang="en-US" sz="2000" dirty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</p:txBody>
      </p:sp>
      <p:sp>
        <p:nvSpPr>
          <p:cNvPr id="47" name="Oval 3"/>
          <p:cNvSpPr>
            <a:spLocks noChangeArrowheads="1"/>
          </p:cNvSpPr>
          <p:nvPr/>
        </p:nvSpPr>
        <p:spPr bwMode="auto">
          <a:xfrm rot="10378661">
            <a:off x="1200152" y="2709863"/>
            <a:ext cx="1312333" cy="984250"/>
          </a:xfrm>
          <a:prstGeom prst="ellipse">
            <a:avLst/>
          </a:prstGeom>
          <a:solidFill>
            <a:srgbClr val="FF99FF"/>
          </a:solidFill>
          <a:ln w="9525">
            <a:noFill/>
            <a:round/>
          </a:ln>
        </p:spPr>
        <p:txBody>
          <a:bodyPr rot="10800000" lIns="0" tIns="0" rIns="0" bIns="0" anchor="ctr"/>
          <a:lstStyle/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例文</a:t>
            </a:r>
            <a:endParaRPr lang="en-US" altLang="zh-CN" sz="2000" dirty="0" smtClean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学招</a:t>
            </a:r>
            <a:endParaRPr lang="zh-CN" altLang="en-US" sz="2000" dirty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</p:txBody>
      </p:sp>
      <p:sp>
        <p:nvSpPr>
          <p:cNvPr id="48" name="Oval 3"/>
          <p:cNvSpPr>
            <a:spLocks noChangeArrowheads="1"/>
          </p:cNvSpPr>
          <p:nvPr/>
        </p:nvSpPr>
        <p:spPr bwMode="auto">
          <a:xfrm rot="10378661">
            <a:off x="293328" y="3648405"/>
            <a:ext cx="1312333" cy="984250"/>
          </a:xfrm>
          <a:prstGeom prst="ellipse">
            <a:avLst/>
          </a:prstGeom>
          <a:solidFill>
            <a:srgbClr val="FF99FF"/>
          </a:solidFill>
          <a:ln w="9525">
            <a:noFill/>
            <a:round/>
          </a:ln>
        </p:spPr>
        <p:txBody>
          <a:bodyPr rot="10800000" lIns="0" tIns="0" rIns="0" bIns="0" anchor="ctr"/>
          <a:lstStyle/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漫画</a:t>
            </a:r>
            <a:endParaRPr lang="en-US" altLang="zh-CN" sz="2000" dirty="0" smtClean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  <a:p>
            <a:pPr algn="ctr" eaLnBrk="0" hangingPunct="0"/>
            <a:r>
              <a:rPr lang="zh-CN" altLang="en-US" sz="20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支招</a:t>
            </a:r>
            <a:endParaRPr lang="zh-CN" altLang="en-US" sz="2000" dirty="0">
              <a:latin typeface="Calibri" panose="020F0502020204030204" charset="0"/>
              <a:ea typeface="黑体" panose="02010609060101010101" pitchFamily="49" charset="-122"/>
              <a:sym typeface="Calibri" panose="020F0502020204030204" charset="0"/>
            </a:endParaRPr>
          </a:p>
        </p:txBody>
      </p:sp>
      <p:sp>
        <p:nvSpPr>
          <p:cNvPr id="49" name="Line 18"/>
          <p:cNvSpPr>
            <a:spLocks noChangeShapeType="1"/>
          </p:cNvSpPr>
          <p:nvPr/>
        </p:nvSpPr>
        <p:spPr bwMode="auto">
          <a:xfrm rot="8907089" flipH="1" flipV="1">
            <a:off x="1786265" y="4149267"/>
            <a:ext cx="618417" cy="631171"/>
          </a:xfrm>
          <a:prstGeom prst="line">
            <a:avLst/>
          </a:prstGeom>
          <a:noFill/>
          <a:ln w="15875">
            <a:solidFill>
              <a:srgbClr val="6699FF"/>
            </a:solidFill>
            <a:prstDash val="sysDot"/>
            <a:round/>
          </a:ln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50" name="圆角矩形 148"/>
          <p:cNvSpPr>
            <a:spLocks noChangeArrowheads="1"/>
          </p:cNvSpPr>
          <p:nvPr/>
        </p:nvSpPr>
        <p:spPr bwMode="auto">
          <a:xfrm>
            <a:off x="4881555" y="857234"/>
            <a:ext cx="1987024" cy="13684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hlink"/>
            </a:solidFill>
            <a:prstDash val="sysDot"/>
            <a:round/>
          </a:ln>
        </p:spPr>
        <p:txBody>
          <a:bodyPr anchor="ctr"/>
          <a:lstStyle/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作后指导</a:t>
            </a:r>
            <a:endParaRPr kumimoji="1" lang="en-US" altLang="zh-CN" sz="2800" dirty="0" smtClean="0">
              <a:latin typeface="Calibri" panose="020F0502020204030204" charset="0"/>
              <a:ea typeface="黑体" panose="02010609060101010101" pitchFamily="49" charset="-122"/>
            </a:endParaRPr>
          </a:p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自评他评</a:t>
            </a:r>
            <a:endParaRPr kumimoji="1" lang="zh-CN" altLang="en-US" sz="2800" dirty="0">
              <a:latin typeface="Calibri" panose="020F0502020204030204" charset="0"/>
              <a:ea typeface="黑体" panose="02010609060101010101" pitchFamily="49" charset="-122"/>
            </a:endParaRPr>
          </a:p>
        </p:txBody>
      </p:sp>
      <p:sp>
        <p:nvSpPr>
          <p:cNvPr id="51" name="圆角矩形 148"/>
          <p:cNvSpPr>
            <a:spLocks noChangeArrowheads="1"/>
          </p:cNvSpPr>
          <p:nvPr/>
        </p:nvSpPr>
        <p:spPr bwMode="auto">
          <a:xfrm>
            <a:off x="1023903" y="857234"/>
            <a:ext cx="1847829" cy="1274781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hlink"/>
            </a:solidFill>
            <a:prstDash val="sysDot"/>
            <a:round/>
          </a:ln>
        </p:spPr>
        <p:txBody>
          <a:bodyPr anchor="ctr"/>
          <a:lstStyle/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作中指导</a:t>
            </a:r>
            <a:endParaRPr kumimoji="1" lang="en-US" altLang="zh-CN" sz="2800" dirty="0" smtClean="0">
              <a:latin typeface="Calibri" panose="020F0502020204030204" charset="0"/>
              <a:ea typeface="黑体" panose="02010609060101010101" pitchFamily="49" charset="-122"/>
            </a:endParaRPr>
          </a:p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讲改片段</a:t>
            </a:r>
            <a:endParaRPr kumimoji="1" lang="zh-CN" altLang="en-US" sz="2800" dirty="0">
              <a:latin typeface="Calibri" panose="020F0502020204030204" charset="0"/>
              <a:ea typeface="黑体" panose="02010609060101010101" pitchFamily="49" charset="-122"/>
            </a:endParaRPr>
          </a:p>
        </p:txBody>
      </p:sp>
      <p:sp>
        <p:nvSpPr>
          <p:cNvPr id="52" name="圆角矩形 51"/>
          <p:cNvSpPr>
            <a:spLocks noChangeArrowheads="1"/>
          </p:cNvSpPr>
          <p:nvPr/>
        </p:nvSpPr>
        <p:spPr bwMode="auto">
          <a:xfrm>
            <a:off x="380960" y="4857762"/>
            <a:ext cx="1928827" cy="13684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hlink"/>
            </a:solidFill>
            <a:prstDash val="sysDot"/>
            <a:round/>
          </a:ln>
        </p:spPr>
        <p:txBody>
          <a:bodyPr anchor="ctr"/>
          <a:lstStyle/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作前指导</a:t>
            </a:r>
            <a:endParaRPr kumimoji="1" lang="en-US" altLang="zh-CN" sz="2800" dirty="0" smtClean="0">
              <a:latin typeface="Calibri" panose="020F0502020204030204" charset="0"/>
              <a:ea typeface="黑体" panose="02010609060101010101" pitchFamily="49" charset="-122"/>
            </a:endParaRPr>
          </a:p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自写片段</a:t>
            </a:r>
            <a:endParaRPr kumimoji="1" lang="zh-CN" altLang="en-US" sz="2800" dirty="0">
              <a:latin typeface="Calibri" panose="020F0502020204030204" charset="0"/>
              <a:ea typeface="黑体" panose="02010609060101010101" pitchFamily="49" charset="-122"/>
            </a:endParaRPr>
          </a:p>
        </p:txBody>
      </p:sp>
      <p:sp>
        <p:nvSpPr>
          <p:cNvPr id="53" name="Oval 3"/>
          <p:cNvSpPr>
            <a:spLocks noChangeArrowheads="1"/>
          </p:cNvSpPr>
          <p:nvPr/>
        </p:nvSpPr>
        <p:spPr bwMode="auto">
          <a:xfrm rot="10359995">
            <a:off x="10153976" y="3222977"/>
            <a:ext cx="1312333" cy="984250"/>
          </a:xfrm>
          <a:prstGeom prst="ellipse">
            <a:avLst/>
          </a:prstGeom>
          <a:solidFill>
            <a:srgbClr val="FF99FF"/>
          </a:solidFill>
          <a:ln w="9525">
            <a:noFill/>
            <a:round/>
          </a:ln>
        </p:spPr>
        <p:txBody>
          <a:bodyPr rot="10800000" lIns="0" tIns="0" rIns="0" bIns="0" anchor="ctr"/>
          <a:lstStyle/>
          <a:p>
            <a:pPr algn="ctr" eaLnBrk="0" hangingPunct="0"/>
            <a:r>
              <a:rPr lang="en-US" altLang="zh-CN" sz="3600" dirty="0" smtClean="0">
                <a:latin typeface="Calibri" panose="020F0502020204030204" charset="0"/>
                <a:ea typeface="黑体" panose="02010609060101010101" pitchFamily="49" charset="-122"/>
                <a:sym typeface="Calibri" panose="020F0502020204030204" charset="0"/>
              </a:rPr>
              <a:t>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38283" y="214297"/>
            <a:ext cx="32861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</a:rPr>
              <a:t>学生读，学生画，</a:t>
            </a:r>
            <a:endParaRPr lang="en-US" altLang="zh-CN" sz="3200" dirty="0">
              <a:solidFill>
                <a:srgbClr val="C00000"/>
              </a:solidFill>
            </a:endParaRPr>
          </a:p>
          <a:p>
            <a:r>
              <a:rPr lang="zh-CN" altLang="en-US" sz="3200" dirty="0">
                <a:solidFill>
                  <a:srgbClr val="C00000"/>
                </a:solidFill>
              </a:rPr>
              <a:t>教师旁边不说话。</a:t>
            </a:r>
            <a:endParaRPr lang="en-US" altLang="zh-CN" sz="3200" dirty="0">
              <a:solidFill>
                <a:srgbClr val="C00000"/>
              </a:solidFill>
            </a:endParaRPr>
          </a:p>
          <a:p>
            <a:endParaRPr lang="en-US" altLang="zh-CN" sz="3200" dirty="0">
              <a:solidFill>
                <a:srgbClr val="C00000"/>
              </a:solidFill>
            </a:endParaRPr>
          </a:p>
          <a:p>
            <a:r>
              <a:rPr lang="zh-CN" altLang="en-US" sz="3200" dirty="0">
                <a:solidFill>
                  <a:srgbClr val="C00000"/>
                </a:solidFill>
              </a:rPr>
              <a:t>学生说，学生想，</a:t>
            </a:r>
            <a:endParaRPr lang="en-US" altLang="zh-CN" sz="3200" dirty="0">
              <a:solidFill>
                <a:srgbClr val="C00000"/>
              </a:solidFill>
            </a:endParaRPr>
          </a:p>
          <a:p>
            <a:r>
              <a:rPr lang="zh-CN" altLang="en-US" sz="3200" dirty="0">
                <a:solidFill>
                  <a:srgbClr val="C00000"/>
                </a:solidFill>
              </a:rPr>
              <a:t>教师鼓励是欣赏。</a:t>
            </a:r>
            <a:endParaRPr lang="en-US" altLang="zh-CN" sz="3200" dirty="0">
              <a:solidFill>
                <a:srgbClr val="C00000"/>
              </a:solidFill>
            </a:endParaRPr>
          </a:p>
          <a:p>
            <a:endParaRPr lang="en-US" altLang="zh-CN" sz="3200" dirty="0">
              <a:solidFill>
                <a:srgbClr val="C00000"/>
              </a:solidFill>
            </a:endParaRPr>
          </a:p>
          <a:p>
            <a:r>
              <a:rPr lang="zh-CN" altLang="en-US" sz="3200" dirty="0">
                <a:solidFill>
                  <a:srgbClr val="C00000"/>
                </a:solidFill>
              </a:rPr>
              <a:t>学生写</a:t>
            </a:r>
            <a:r>
              <a:rPr lang="zh-CN" altLang="en-US" sz="3200" dirty="0" smtClean="0">
                <a:solidFill>
                  <a:srgbClr val="C00000"/>
                </a:solidFill>
              </a:rPr>
              <a:t>，师生画</a:t>
            </a:r>
            <a:r>
              <a:rPr lang="zh-CN" altLang="en-US" sz="3200" dirty="0">
                <a:solidFill>
                  <a:srgbClr val="C00000"/>
                </a:solidFill>
              </a:rPr>
              <a:t>，</a:t>
            </a:r>
            <a:endParaRPr lang="en-US" altLang="zh-CN" sz="3200" dirty="0">
              <a:solidFill>
                <a:srgbClr val="C00000"/>
              </a:solidFill>
            </a:endParaRPr>
          </a:p>
          <a:p>
            <a:r>
              <a:rPr lang="zh-CN" altLang="en-US" sz="3200" dirty="0" smtClean="0">
                <a:solidFill>
                  <a:srgbClr val="C00000"/>
                </a:solidFill>
              </a:rPr>
              <a:t>互批面</a:t>
            </a:r>
            <a:r>
              <a:rPr lang="zh-CN" altLang="en-US" sz="3200" dirty="0">
                <a:solidFill>
                  <a:srgbClr val="C00000"/>
                </a:solidFill>
              </a:rPr>
              <a:t>改目标达。</a:t>
            </a:r>
            <a:endParaRPr lang="en-US" altLang="zh-CN" sz="3200" dirty="0">
              <a:solidFill>
                <a:srgbClr val="C00000"/>
              </a:solidFill>
            </a:endParaRPr>
          </a:p>
        </p:txBody>
      </p:sp>
      <p:pic>
        <p:nvPicPr>
          <p:cNvPr id="14" name="Picture 2" descr="C:\Users\admin\Desktop\QQ截图201907102105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6132" y="4786335"/>
            <a:ext cx="3070968" cy="18430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453065" y="548328"/>
            <a:ext cx="492922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作前指导</a:t>
            </a:r>
            <a:r>
              <a:rPr lang="en-US" altLang="zh-CN" sz="2800" dirty="0"/>
              <a:t>——</a:t>
            </a:r>
            <a:r>
              <a:rPr lang="zh-CN" altLang="en-US" sz="2800" dirty="0"/>
              <a:t>立小言和讲讲老师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24503" y="1928802"/>
            <a:ext cx="492922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作中指导</a:t>
            </a:r>
            <a:r>
              <a:rPr lang="en-US" altLang="zh-CN" sz="2800" dirty="0"/>
              <a:t>——</a:t>
            </a:r>
            <a:r>
              <a:rPr lang="zh-CN" altLang="en-US" sz="2800" dirty="0"/>
              <a:t>班级老师</a:t>
            </a:r>
          </a:p>
        </p:txBody>
      </p:sp>
      <p:sp>
        <p:nvSpPr>
          <p:cNvPr id="6" name="右箭头 5"/>
          <p:cNvSpPr/>
          <p:nvPr/>
        </p:nvSpPr>
        <p:spPr>
          <a:xfrm>
            <a:off x="5095868" y="571480"/>
            <a:ext cx="214315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>
            <a:off x="5095868" y="2000240"/>
            <a:ext cx="214315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595940" y="3500438"/>
            <a:ext cx="492922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作后指导</a:t>
            </a:r>
            <a:r>
              <a:rPr lang="en-US" altLang="zh-CN" sz="2800" dirty="0"/>
              <a:t>——</a:t>
            </a:r>
            <a:r>
              <a:rPr lang="zh-CN" altLang="en-US" sz="2800" dirty="0"/>
              <a:t>班级老师</a:t>
            </a:r>
          </a:p>
        </p:txBody>
      </p:sp>
      <p:sp>
        <p:nvSpPr>
          <p:cNvPr id="9" name="右箭头 8"/>
          <p:cNvSpPr/>
          <p:nvPr/>
        </p:nvSpPr>
        <p:spPr>
          <a:xfrm>
            <a:off x="5095868" y="3500438"/>
            <a:ext cx="214315" cy="5000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图示 21"/>
          <p:cNvGraphicFramePr/>
          <p:nvPr/>
        </p:nvGraphicFramePr>
        <p:xfrm>
          <a:off x="335360" y="1268760"/>
          <a:ext cx="1185664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admin\Desktop\QQ截图2019071209031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53593" y="1142990"/>
            <a:ext cx="2328871" cy="503593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96270" y="5935829"/>
            <a:ext cx="3500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短视频素材库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960" y="2000241"/>
            <a:ext cx="9429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C00000"/>
                </a:solidFill>
              </a:rPr>
              <a:t>习作知识，不等于习作能力！</a:t>
            </a:r>
            <a:endParaRPr lang="en-US" altLang="zh-CN" sz="4000" b="1" dirty="0" smtClean="0">
              <a:solidFill>
                <a:srgbClr val="C00000"/>
              </a:solidFill>
            </a:endParaRPr>
          </a:p>
          <a:p>
            <a:r>
              <a:rPr lang="zh-CN" altLang="en-US" sz="4000" b="1" dirty="0" smtClean="0">
                <a:solidFill>
                  <a:srgbClr val="C00000"/>
                </a:solidFill>
              </a:rPr>
              <a:t>关于知识的问题，请留给我和立小言吧！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图示 21"/>
          <p:cNvGraphicFramePr/>
          <p:nvPr/>
        </p:nvGraphicFramePr>
        <p:xfrm>
          <a:off x="335360" y="1268760"/>
          <a:ext cx="1185664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admin\Desktop\QQ截图2019071209031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3" y="357166"/>
            <a:ext cx="1971687" cy="41434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96270" y="5935829"/>
            <a:ext cx="3500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短视频素材库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dministrator\Desktop\立小言淘学记\立小言图片\QQ截图2019030915513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7637" y="3500440"/>
            <a:ext cx="1857388" cy="2704569"/>
          </a:xfrm>
          <a:prstGeom prst="rect">
            <a:avLst/>
          </a:prstGeom>
          <a:noFill/>
        </p:spPr>
      </p:pic>
      <p:sp>
        <p:nvSpPr>
          <p:cNvPr id="11" name="圆角矩形 148"/>
          <p:cNvSpPr>
            <a:spLocks noChangeArrowheads="1"/>
          </p:cNvSpPr>
          <p:nvPr/>
        </p:nvSpPr>
        <p:spPr bwMode="auto">
          <a:xfrm>
            <a:off x="1309653" y="1357300"/>
            <a:ext cx="6786611" cy="108267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hlink"/>
            </a:solidFill>
            <a:prstDash val="sysDot"/>
            <a:round/>
          </a:ln>
        </p:spPr>
        <p:txBody>
          <a:bodyPr anchor="ctr"/>
          <a:lstStyle/>
          <a:p>
            <a:r>
              <a:rPr kumimoji="1" lang="en-US" altLang="zh-CN" sz="2800" dirty="0" smtClean="0">
                <a:latin typeface="Calibri" panose="020F0502020204030204" charset="0"/>
                <a:ea typeface="黑体" panose="02010609060101010101" pitchFamily="49" charset="-122"/>
              </a:rPr>
              <a:t>     《</a:t>
            </a:r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立小言易作文</a:t>
            </a:r>
            <a:r>
              <a:rPr kumimoji="1" lang="en-US" altLang="zh-CN" sz="2800" dirty="0" smtClean="0">
                <a:latin typeface="Calibri" panose="020F0502020204030204" charset="0"/>
                <a:ea typeface="黑体" panose="02010609060101010101" pitchFamily="49" charset="-122"/>
              </a:rPr>
              <a:t>》</a:t>
            </a:r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给你的是习作知识，写得好不好还要看你自己了！</a:t>
            </a:r>
            <a:endParaRPr kumimoji="1" lang="en-US" altLang="zh-CN" sz="2800" dirty="0" smtClean="0">
              <a:latin typeface="Calibri" panose="020F0502020204030204" charset="0"/>
              <a:ea typeface="黑体" panose="02010609060101010101" pitchFamily="49" charset="-122"/>
            </a:endParaRPr>
          </a:p>
        </p:txBody>
      </p:sp>
      <p:sp>
        <p:nvSpPr>
          <p:cNvPr id="12" name="圆角矩形 148"/>
          <p:cNvSpPr>
            <a:spLocks noChangeArrowheads="1"/>
          </p:cNvSpPr>
          <p:nvPr/>
        </p:nvSpPr>
        <p:spPr bwMode="auto">
          <a:xfrm>
            <a:off x="595275" y="4214820"/>
            <a:ext cx="7000924" cy="108267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hlink"/>
            </a:solidFill>
            <a:prstDash val="sysDot"/>
            <a:round/>
          </a:ln>
        </p:spPr>
        <p:txBody>
          <a:bodyPr anchor="ctr"/>
          <a:lstStyle/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         我凭借这些习作知识，再按照例文例段的样子，就可以胡抄一气啦！</a:t>
            </a:r>
            <a:endParaRPr kumimoji="1" lang="en-US" altLang="zh-CN" sz="2800" dirty="0" smtClean="0">
              <a:latin typeface="Calibri" panose="020F050202020403020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zh-CN" smtClean="0"/>
          </a:p>
        </p:txBody>
      </p:sp>
      <p:pic>
        <p:nvPicPr>
          <p:cNvPr id="28675" name="Picture 3" descr="100S31SQ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7053" y="333375"/>
            <a:ext cx="11273367" cy="62087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图示 21"/>
          <p:cNvGraphicFramePr/>
          <p:nvPr/>
        </p:nvGraphicFramePr>
        <p:xfrm>
          <a:off x="335360" y="1268760"/>
          <a:ext cx="1185664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admin\Desktop\QQ截图2019071209031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3" y="357166"/>
            <a:ext cx="1971687" cy="414340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96270" y="5935829"/>
            <a:ext cx="3500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短视频素材库</a:t>
            </a:r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6" name="Picture 2" descr="C:\Users\Administrator\Desktop\立小言淘学记\立小言图片\QQ截图2019030915513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7637" y="3500440"/>
            <a:ext cx="1857388" cy="2704569"/>
          </a:xfrm>
          <a:prstGeom prst="rect">
            <a:avLst/>
          </a:prstGeom>
          <a:noFill/>
        </p:spPr>
      </p:pic>
      <p:sp>
        <p:nvSpPr>
          <p:cNvPr id="11" name="圆角矩形 148"/>
          <p:cNvSpPr>
            <a:spLocks noChangeArrowheads="1"/>
          </p:cNvSpPr>
          <p:nvPr/>
        </p:nvSpPr>
        <p:spPr bwMode="auto">
          <a:xfrm>
            <a:off x="2881290" y="1357300"/>
            <a:ext cx="5214975" cy="108267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hlink"/>
            </a:solidFill>
            <a:prstDash val="sysDot"/>
            <a:round/>
          </a:ln>
        </p:spPr>
        <p:txBody>
          <a:bodyPr anchor="ctr"/>
          <a:lstStyle/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写作文就是要胡思乱想！</a:t>
            </a:r>
            <a:endParaRPr kumimoji="1" lang="en-US" altLang="zh-CN" sz="2800" dirty="0" smtClean="0">
              <a:latin typeface="Calibri" panose="020F0502020204030204" charset="0"/>
              <a:ea typeface="黑体" panose="02010609060101010101" pitchFamily="49" charset="-122"/>
            </a:endParaRPr>
          </a:p>
        </p:txBody>
      </p:sp>
      <p:sp>
        <p:nvSpPr>
          <p:cNvPr id="12" name="圆角矩形 148"/>
          <p:cNvSpPr>
            <a:spLocks noChangeArrowheads="1"/>
          </p:cNvSpPr>
          <p:nvPr/>
        </p:nvSpPr>
        <p:spPr bwMode="auto">
          <a:xfrm>
            <a:off x="1738283" y="4214820"/>
            <a:ext cx="5857916" cy="108267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hlink"/>
            </a:solidFill>
            <a:prstDash val="sysDot"/>
            <a:round/>
          </a:ln>
        </p:spPr>
        <p:txBody>
          <a:bodyPr anchor="ctr"/>
          <a:lstStyle/>
          <a:p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         这还不容易，我给你写个</a:t>
            </a:r>
            <a:r>
              <a:rPr kumimoji="1" lang="en-US" altLang="zh-CN" sz="2800" dirty="0" smtClean="0">
                <a:latin typeface="Calibri" panose="020F0502020204030204" charset="0"/>
                <a:ea typeface="黑体" panose="02010609060101010101" pitchFamily="49" charset="-122"/>
              </a:rPr>
              <a:t>——</a:t>
            </a:r>
          </a:p>
          <a:p>
            <a:r>
              <a:rPr kumimoji="1" lang="en-US" altLang="zh-CN" sz="2800" dirty="0" smtClean="0">
                <a:latin typeface="Calibri" panose="020F0502020204030204" charset="0"/>
                <a:ea typeface="黑体" panose="02010609060101010101" pitchFamily="49" charset="-122"/>
              </a:rPr>
              <a:t>《</a:t>
            </a:r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立小言淘学记</a:t>
            </a:r>
            <a:r>
              <a:rPr kumimoji="1" lang="en-US" altLang="zh-CN" sz="2800" dirty="0" smtClean="0">
                <a:latin typeface="Calibri" panose="020F0502020204030204" charset="0"/>
                <a:ea typeface="黑体" panose="02010609060101010101" pitchFamily="49" charset="-122"/>
              </a:rPr>
              <a:t>》</a:t>
            </a:r>
            <a:r>
              <a:rPr kumimoji="1" lang="zh-CN" altLang="en-US" sz="2800" dirty="0" smtClean="0">
                <a:latin typeface="Calibri" panose="020F0502020204030204" charset="0"/>
                <a:ea typeface="黑体" panose="02010609060101010101" pitchFamily="49" charset="-122"/>
              </a:rPr>
              <a:t>。</a:t>
            </a:r>
            <a:endParaRPr kumimoji="1" lang="en-US" altLang="zh-CN" sz="2800" dirty="0" smtClean="0">
              <a:latin typeface="Calibri" panose="020F050202020403020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523968" y="285729"/>
            <a:ext cx="96441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C00000"/>
                </a:solidFill>
              </a:rPr>
              <a:t>别把学生当</a:t>
            </a:r>
            <a:r>
              <a:rPr lang="zh-CN" altLang="en-US" sz="3200" dirty="0" smtClean="0">
                <a:solidFill>
                  <a:srgbClr val="C00000"/>
                </a:solidFill>
              </a:rPr>
              <a:t>空白                别把自己搞得那么累</a:t>
            </a:r>
            <a:endParaRPr lang="en-US" altLang="zh-CN" sz="3200" dirty="0" smtClean="0">
              <a:solidFill>
                <a:srgbClr val="C00000"/>
              </a:solidFill>
            </a:endParaRPr>
          </a:p>
          <a:p>
            <a:r>
              <a:rPr lang="zh-CN" altLang="en-US" sz="3200" dirty="0" smtClean="0">
                <a:solidFill>
                  <a:srgbClr val="C00000"/>
                </a:solidFill>
              </a:rPr>
              <a:t>别</a:t>
            </a:r>
            <a:r>
              <a:rPr lang="zh-CN" altLang="en-US" sz="3200" dirty="0">
                <a:solidFill>
                  <a:srgbClr val="C00000"/>
                </a:solidFill>
              </a:rPr>
              <a:t>把学材当</a:t>
            </a:r>
            <a:r>
              <a:rPr lang="zh-CN" altLang="en-US" sz="3200" dirty="0" smtClean="0">
                <a:solidFill>
                  <a:srgbClr val="C00000"/>
                </a:solidFill>
              </a:rPr>
              <a:t>教材                教来教去活受罪</a:t>
            </a:r>
            <a:endParaRPr lang="en-US" altLang="zh-CN" sz="3200" dirty="0" smtClean="0">
              <a:solidFill>
                <a:srgbClr val="C00000"/>
              </a:solidFill>
            </a:endParaRPr>
          </a:p>
          <a:p>
            <a:endParaRPr lang="en-US" altLang="zh-CN" sz="3200" dirty="0">
              <a:solidFill>
                <a:srgbClr val="C00000"/>
              </a:solidFill>
            </a:endParaRPr>
          </a:p>
          <a:p>
            <a:endParaRPr lang="en-US" altLang="zh-CN" sz="3200" dirty="0" smtClean="0">
              <a:solidFill>
                <a:srgbClr val="C00000"/>
              </a:solidFill>
            </a:endParaRPr>
          </a:p>
        </p:txBody>
      </p:sp>
      <p:pic>
        <p:nvPicPr>
          <p:cNvPr id="14" name="Picture 2" descr="C:\Users\admin\Desktop\QQ截图201907102105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489" y="2657161"/>
            <a:ext cx="6618641" cy="3972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环保">
  <a:themeElements>
    <a:clrScheme name="环保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环保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环保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自定义 1154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299B5F"/>
      </a:accent1>
      <a:accent2>
        <a:srgbClr val="DFA741"/>
      </a:accent2>
      <a:accent3>
        <a:srgbClr val="299B5F"/>
      </a:accent3>
      <a:accent4>
        <a:srgbClr val="DFA741"/>
      </a:accent4>
      <a:accent5>
        <a:srgbClr val="299B5F"/>
      </a:accent5>
      <a:accent6>
        <a:srgbClr val="DFA741"/>
      </a:accent6>
      <a:hlink>
        <a:srgbClr val="168BBA"/>
      </a:hlink>
      <a:folHlink>
        <a:srgbClr val="680000"/>
      </a:folHlink>
    </a:clrScheme>
    <a:fontScheme name="34wpxok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eq1zq51">
      <a:majorFont>
        <a:latin typeface="Li Xuke"/>
        <a:ea typeface="Li Xuke"/>
        <a:cs typeface=""/>
      </a:majorFont>
      <a:minorFont>
        <a:latin typeface="Li Xuke"/>
        <a:ea typeface="Li Xuk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3720</Words>
  <Application>Microsoft Office PowerPoint</Application>
  <PresentationFormat>宽屏</PresentationFormat>
  <Paragraphs>612</Paragraphs>
  <Slides>103</Slides>
  <Notes>20</Notes>
  <HiddenSlides>0</HiddenSlides>
  <MMClips>13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103</vt:i4>
      </vt:variant>
    </vt:vector>
  </HeadingPairs>
  <TitlesOfParts>
    <vt:vector size="125" baseType="lpstr">
      <vt:lpstr>Li Xuke</vt:lpstr>
      <vt:lpstr>等线</vt:lpstr>
      <vt:lpstr>等线 Light</vt:lpstr>
      <vt:lpstr>方正舒体</vt:lpstr>
      <vt:lpstr>仿宋</vt:lpstr>
      <vt:lpstr>黑体</vt:lpstr>
      <vt:lpstr>华康少女文字W5</vt:lpstr>
      <vt:lpstr>华文行楷</vt:lpstr>
      <vt:lpstr>华文隶书</vt:lpstr>
      <vt:lpstr>楷体</vt:lpstr>
      <vt:lpstr>隶书</vt:lpstr>
      <vt:lpstr>庞门正道标题体</vt:lpstr>
      <vt:lpstr>宋体</vt:lpstr>
      <vt:lpstr>Arial</vt:lpstr>
      <vt:lpstr>Calibri</vt:lpstr>
      <vt:lpstr>Garamond</vt:lpstr>
      <vt:lpstr>Times New Roman</vt:lpstr>
      <vt:lpstr>Office 主题</vt:lpstr>
      <vt:lpstr>1_环保</vt:lpstr>
      <vt:lpstr>Office 主题​​</vt:lpstr>
      <vt:lpstr>千图网海量PPT模板www.58pic.com​​</vt:lpstr>
      <vt:lpstr>1_Office 主题</vt:lpstr>
      <vt:lpstr>统编教材背景下的习作教学研究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能写好作文的三个关键</vt:lpstr>
      <vt:lpstr>习作教学的两种意识</vt:lpstr>
      <vt:lpstr>PowerPoint 演示文稿</vt:lpstr>
      <vt:lpstr>能写好作文的三个关键</vt:lpstr>
      <vt:lpstr>PowerPoint 演示文稿</vt:lpstr>
      <vt:lpstr>PowerPoint 演示文稿</vt:lpstr>
      <vt:lpstr>《立小言易作文》的6要素：基本技能点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能写好作文的三个关键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统编教材背景下的主题阅读研究</dc:title>
  <dc:creator>admin</dc:creator>
  <cp:lastModifiedBy>shijiaxinzhe@outlook.com</cp:lastModifiedBy>
  <cp:revision>169</cp:revision>
  <dcterms:created xsi:type="dcterms:W3CDTF">2019-06-19T07:42:00Z</dcterms:created>
  <dcterms:modified xsi:type="dcterms:W3CDTF">2019-07-12T16:37:17Z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2052-11.3.0.8632</vt:lpwstr>
  </property>
</Properties>
</file>